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1"/>
  </p:notesMasterIdLst>
  <p:handoutMasterIdLst>
    <p:handoutMasterId r:id="rId32"/>
  </p:handoutMasterIdLst>
  <p:sldIdLst>
    <p:sldId id="1567" r:id="rId5"/>
    <p:sldId id="2068" r:id="rId6"/>
    <p:sldId id="274" r:id="rId7"/>
    <p:sldId id="2076137628" r:id="rId8"/>
    <p:sldId id="2076137625" r:id="rId9"/>
    <p:sldId id="2076137545" r:id="rId10"/>
    <p:sldId id="2076137564" r:id="rId11"/>
    <p:sldId id="2076136368" r:id="rId12"/>
    <p:sldId id="2076137641" r:id="rId13"/>
    <p:sldId id="2076137561" r:id="rId14"/>
    <p:sldId id="2076137635" r:id="rId15"/>
    <p:sldId id="2076137637" r:id="rId16"/>
    <p:sldId id="2076137636" r:id="rId17"/>
    <p:sldId id="1962" r:id="rId18"/>
    <p:sldId id="2076137638" r:id="rId19"/>
    <p:sldId id="2076137633" r:id="rId20"/>
    <p:sldId id="2076137632" r:id="rId21"/>
    <p:sldId id="2076137631" r:id="rId22"/>
    <p:sldId id="2076137630" r:id="rId23"/>
    <p:sldId id="2076137626" r:id="rId24"/>
    <p:sldId id="2076137639" r:id="rId25"/>
    <p:sldId id="2076137642" r:id="rId26"/>
    <p:sldId id="2076137640" r:id="rId27"/>
    <p:sldId id="2076137587" r:id="rId28"/>
    <p:sldId id="277" r:id="rId29"/>
    <p:sldId id="2076136275"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74"/>
            <p14:sldId id="2076137628"/>
            <p14:sldId id="2076137625"/>
            <p14:sldId id="2076137545"/>
            <p14:sldId id="2076137564"/>
            <p14:sldId id="2076136368"/>
          </p14:sldIdLst>
        </p14:section>
        <p14:section name="Main Presentation" id="{0DFC9BE5-FE74-4356-8A9D-B55CA0766DD1}">
          <p14:sldIdLst>
            <p14:sldId id="2076137641"/>
            <p14:sldId id="2076137561"/>
            <p14:sldId id="2076137635"/>
            <p14:sldId id="2076137637"/>
            <p14:sldId id="2076137636"/>
            <p14:sldId id="1962"/>
            <p14:sldId id="2076137638"/>
            <p14:sldId id="2076137633"/>
            <p14:sldId id="2076137632"/>
            <p14:sldId id="2076137631"/>
            <p14:sldId id="2076137630"/>
            <p14:sldId id="2076137626"/>
            <p14:sldId id="2076137639"/>
            <p14:sldId id="2076137642"/>
            <p14:sldId id="2076137640"/>
          </p14:sldIdLst>
        </p14:section>
        <p14:section name="What's Next" id="{0DD7634E-2745-4AE3-9154-69A94C58A867}">
          <p14:sldIdLst>
            <p14:sldId id="2076137587"/>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Simon Hudson" initials="SH" lastIdx="7" clrIdx="7">
    <p:extLst>
      <p:ext uri="{19B8F6BF-5375-455C-9EA6-DF929625EA0E}">
        <p15:presenceInfo xmlns:p15="http://schemas.microsoft.com/office/powerpoint/2012/main" userId="Simon Hudson" providerId="None"/>
      </p:ext>
    </p:extLst>
  </p:cmAuthor>
  <p:cmAuthor id="1" name="Mary Feil-Jacobs" initials="MFJ" lastIdx="43" clrIdx="1"/>
  <p:cmAuthor id="8" name="Marc Anderson" initials="MA" lastIdx="2" clrIdx="8">
    <p:extLst>
      <p:ext uri="{19B8F6BF-5375-455C-9EA6-DF929625EA0E}">
        <p15:presenceInfo xmlns:p15="http://schemas.microsoft.com/office/powerpoint/2012/main" userId="Marc Anderson" providerId="None"/>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Tara  Saylor" initials="TS" lastIdx="1" clrIdx="9">
    <p:extLst>
      <p:ext uri="{19B8F6BF-5375-455C-9EA6-DF929625EA0E}">
        <p15:presenceInfo xmlns:p15="http://schemas.microsoft.com/office/powerpoint/2012/main" userId="S::tara_sourcecodecommunication.com#ext#@sympraxis.onmicrosoft.com::7f18e2ef-476e-4012-9a99-d9fd002b9cb1"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724"/>
    <a:srgbClr val="5155AC"/>
    <a:srgbClr val="00188F"/>
    <a:srgbClr val="5C2D91"/>
    <a:srgbClr val="EAF4FC"/>
    <a:srgbClr val="32145A"/>
    <a:srgbClr val="5C005C"/>
    <a:srgbClr val="004B1C"/>
    <a:srgbClr val="4E4E4E"/>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78123-C27A-43FA-AF6F-4B7BD86AF64F}" v="71" dt="2021-09-21T15:07:36.713"/>
    <p1510:client id="{44C3201D-2DCA-40E6-BAD2-F3060CD600CA}" v="573" dt="2021-09-21T15:07:44.5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25" autoAdjust="0"/>
  </p:normalViewPr>
  <p:slideViewPr>
    <p:cSldViewPr snapToGrid="0">
      <p:cViewPr varScale="1">
        <p:scale>
          <a:sx n="87" d="100"/>
          <a:sy n="87" d="100"/>
        </p:scale>
        <p:origin x="788" y="6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Anderson" userId="773dbba9-beed-4b85-8e2f-1f30db739b2b" providerId="ADAL" clId="{627ADBA3-34AC-452B-BC82-FE695D32AE7D}"/>
    <pc:docChg chg="undo custSel addSld delSld modSld sldOrd delSection modSection">
      <pc:chgData name="Marc Anderson" userId="773dbba9-beed-4b85-8e2f-1f30db739b2b" providerId="ADAL" clId="{627ADBA3-34AC-452B-BC82-FE695D32AE7D}" dt="2021-08-24T14:59:55.185" v="1667" actId="1076"/>
      <pc:docMkLst>
        <pc:docMk/>
      </pc:docMkLst>
      <pc:sldChg chg="modSp mod">
        <pc:chgData name="Marc Anderson" userId="773dbba9-beed-4b85-8e2f-1f30db739b2b" providerId="ADAL" clId="{627ADBA3-34AC-452B-BC82-FE695D32AE7D}" dt="2021-08-24T14:59:55.185" v="1667" actId="1076"/>
        <pc:sldMkLst>
          <pc:docMk/>
          <pc:sldMk cId="2967945684" sldId="277"/>
        </pc:sldMkLst>
        <pc:spChg chg="mod">
          <ac:chgData name="Marc Anderson" userId="773dbba9-beed-4b85-8e2f-1f30db739b2b" providerId="ADAL" clId="{627ADBA3-34AC-452B-BC82-FE695D32AE7D}" dt="2021-08-11T14:13:41.731" v="1569" actId="1035"/>
          <ac:spMkLst>
            <pc:docMk/>
            <pc:sldMk cId="2967945684" sldId="277"/>
            <ac:spMk id="4" creationId="{A04E16D6-6682-4068-BF11-BA8E4E8E1BBC}"/>
          </ac:spMkLst>
        </pc:spChg>
        <pc:picChg chg="mod">
          <ac:chgData name="Marc Anderson" userId="773dbba9-beed-4b85-8e2f-1f30db739b2b" providerId="ADAL" clId="{627ADBA3-34AC-452B-BC82-FE695D32AE7D}" dt="2021-08-24T14:59:55.185" v="1667" actId="1076"/>
          <ac:picMkLst>
            <pc:docMk/>
            <pc:sldMk cId="2967945684" sldId="277"/>
            <ac:picMk id="6" creationId="{8FE52AFD-FA28-48F5-9C59-03CAA72B7310}"/>
          </ac:picMkLst>
        </pc:picChg>
      </pc:sldChg>
      <pc:sldChg chg="modSp mod">
        <pc:chgData name="Marc Anderson" userId="773dbba9-beed-4b85-8e2f-1f30db739b2b" providerId="ADAL" clId="{627ADBA3-34AC-452B-BC82-FE695D32AE7D}" dt="2021-08-03T14:03:52.025" v="146" actId="20577"/>
        <pc:sldMkLst>
          <pc:docMk/>
          <pc:sldMk cId="287163252" sldId="1567"/>
        </pc:sldMkLst>
        <pc:spChg chg="mod">
          <ac:chgData name="Marc Anderson" userId="773dbba9-beed-4b85-8e2f-1f30db739b2b" providerId="ADAL" clId="{627ADBA3-34AC-452B-BC82-FE695D32AE7D}" dt="2021-08-03T14:03:52.025" v="146" actId="20577"/>
          <ac:spMkLst>
            <pc:docMk/>
            <pc:sldMk cId="287163252" sldId="1567"/>
            <ac:spMk id="8" creationId="{00000000-0000-0000-0000-000000000000}"/>
          </ac:spMkLst>
        </pc:spChg>
      </pc:sldChg>
      <pc:sldChg chg="modSp mod">
        <pc:chgData name="Marc Anderson" userId="773dbba9-beed-4b85-8e2f-1f30db739b2b" providerId="ADAL" clId="{627ADBA3-34AC-452B-BC82-FE695D32AE7D}" dt="2021-07-30T12:42:35.518" v="111" actId="20577"/>
        <pc:sldMkLst>
          <pc:docMk/>
          <pc:sldMk cId="3158043784" sldId="2068"/>
        </pc:sldMkLst>
        <pc:spChg chg="mod">
          <ac:chgData name="Marc Anderson" userId="773dbba9-beed-4b85-8e2f-1f30db739b2b" providerId="ADAL" clId="{627ADBA3-34AC-452B-BC82-FE695D32AE7D}" dt="2021-07-30T12:42:35.518" v="111" actId="20577"/>
          <ac:spMkLst>
            <pc:docMk/>
            <pc:sldMk cId="3158043784" sldId="2068"/>
            <ac:spMk id="8" creationId="{00000000-0000-0000-0000-000000000000}"/>
          </ac:spMkLst>
        </pc:spChg>
      </pc:sldChg>
      <pc:sldChg chg="modSp mod">
        <pc:chgData name="Marc Anderson" userId="773dbba9-beed-4b85-8e2f-1f30db739b2b" providerId="ADAL" clId="{627ADBA3-34AC-452B-BC82-FE695D32AE7D}" dt="2021-08-24T14:08:13.918" v="1570"/>
        <pc:sldMkLst>
          <pc:docMk/>
          <pc:sldMk cId="143671092" sldId="2076137545"/>
        </pc:sldMkLst>
        <pc:spChg chg="mod">
          <ac:chgData name="Marc Anderson" userId="773dbba9-beed-4b85-8e2f-1f30db739b2b" providerId="ADAL" clId="{627ADBA3-34AC-452B-BC82-FE695D32AE7D}" dt="2021-08-24T14:08:13.918" v="1570"/>
          <ac:spMkLst>
            <pc:docMk/>
            <pc:sldMk cId="143671092" sldId="2076137545"/>
            <ac:spMk id="2" creationId="{DBDA2B61-7736-48C2-BE51-118DE419CDAA}"/>
          </ac:spMkLst>
        </pc:spChg>
      </pc:sldChg>
      <pc:sldChg chg="modSp mod">
        <pc:chgData name="Marc Anderson" userId="773dbba9-beed-4b85-8e2f-1f30db739b2b" providerId="ADAL" clId="{627ADBA3-34AC-452B-BC82-FE695D32AE7D}" dt="2021-07-30T12:43:02.001" v="141" actId="20577"/>
        <pc:sldMkLst>
          <pc:docMk/>
          <pc:sldMk cId="587859452" sldId="2076137561"/>
        </pc:sldMkLst>
        <pc:spChg chg="mod">
          <ac:chgData name="Marc Anderson" userId="773dbba9-beed-4b85-8e2f-1f30db739b2b" providerId="ADAL" clId="{627ADBA3-34AC-452B-BC82-FE695D32AE7D}" dt="2021-07-30T12:43:02.001" v="141" actId="20577"/>
          <ac:spMkLst>
            <pc:docMk/>
            <pc:sldMk cId="587859452" sldId="2076137561"/>
            <ac:spMk id="8" creationId="{C3FCD026-3DAE-4A55-B71E-B1AF385E8369}"/>
          </ac:spMkLst>
        </pc:spChg>
      </pc:sldChg>
      <pc:sldChg chg="addSp delSp modSp mod modNotesTx">
        <pc:chgData name="Marc Anderson" userId="773dbba9-beed-4b85-8e2f-1f30db739b2b" providerId="ADAL" clId="{627ADBA3-34AC-452B-BC82-FE695D32AE7D}" dt="2021-08-11T03:00:29.667" v="1508" actId="20577"/>
        <pc:sldMkLst>
          <pc:docMk/>
          <pc:sldMk cId="59991842" sldId="2076137564"/>
        </pc:sldMkLst>
        <pc:spChg chg="mod">
          <ac:chgData name="Marc Anderson" userId="773dbba9-beed-4b85-8e2f-1f30db739b2b" providerId="ADAL" clId="{627ADBA3-34AC-452B-BC82-FE695D32AE7D}" dt="2021-08-03T14:05:23.729" v="151" actId="13926"/>
          <ac:spMkLst>
            <pc:docMk/>
            <pc:sldMk cId="59991842" sldId="2076137564"/>
            <ac:spMk id="4" creationId="{29FF830E-6DCF-4713-AC5F-D87A49E70DAB}"/>
          </ac:spMkLst>
        </pc:spChg>
        <pc:spChg chg="mod">
          <ac:chgData name="Marc Anderson" userId="773dbba9-beed-4b85-8e2f-1f30db739b2b" providerId="ADAL" clId="{627ADBA3-34AC-452B-BC82-FE695D32AE7D}" dt="2021-08-10T15:11:01.402" v="1333" actId="20577"/>
          <ac:spMkLst>
            <pc:docMk/>
            <pc:sldMk cId="59991842" sldId="2076137564"/>
            <ac:spMk id="16" creationId="{DBE627C4-AD2C-4C6E-B809-BC8C9F3F0864}"/>
          </ac:spMkLst>
        </pc:spChg>
        <pc:spChg chg="mod">
          <ac:chgData name="Marc Anderson" userId="773dbba9-beed-4b85-8e2f-1f30db739b2b" providerId="ADAL" clId="{627ADBA3-34AC-452B-BC82-FE695D32AE7D}" dt="2021-08-11T03:00:29.667" v="1508" actId="20577"/>
          <ac:spMkLst>
            <pc:docMk/>
            <pc:sldMk cId="59991842" sldId="2076137564"/>
            <ac:spMk id="18" creationId="{44EF8DFC-4E24-43D9-AB21-D1B2F579166B}"/>
          </ac:spMkLst>
        </pc:spChg>
        <pc:spChg chg="mod">
          <ac:chgData name="Marc Anderson" userId="773dbba9-beed-4b85-8e2f-1f30db739b2b" providerId="ADAL" clId="{627ADBA3-34AC-452B-BC82-FE695D32AE7D}" dt="2021-08-03T14:06:23.769" v="152" actId="13926"/>
          <ac:spMkLst>
            <pc:docMk/>
            <pc:sldMk cId="59991842" sldId="2076137564"/>
            <ac:spMk id="21" creationId="{E648128D-9BB5-4622-A219-A5EBE58D8C5F}"/>
          </ac:spMkLst>
        </pc:spChg>
        <pc:graphicFrameChg chg="add del mod">
          <ac:chgData name="Marc Anderson" userId="773dbba9-beed-4b85-8e2f-1f30db739b2b" providerId="ADAL" clId="{627ADBA3-34AC-452B-BC82-FE695D32AE7D}" dt="2021-08-11T02:59:04.585" v="1471"/>
          <ac:graphicFrameMkLst>
            <pc:docMk/>
            <pc:sldMk cId="59991842" sldId="2076137564"/>
            <ac:graphicFrameMk id="2" creationId="{82131FC9-2A9D-453B-B158-96BBCD3907D7}"/>
          </ac:graphicFrameMkLst>
        </pc:graphicFrameChg>
        <pc:graphicFrameChg chg="add del mod">
          <ac:chgData name="Marc Anderson" userId="773dbba9-beed-4b85-8e2f-1f30db739b2b" providerId="ADAL" clId="{627ADBA3-34AC-452B-BC82-FE695D32AE7D}" dt="2021-08-11T02:59:11.862" v="1473"/>
          <ac:graphicFrameMkLst>
            <pc:docMk/>
            <pc:sldMk cId="59991842" sldId="2076137564"/>
            <ac:graphicFrameMk id="9" creationId="{7EB4BB18-598C-4719-BB6B-FBFF8B8D6780}"/>
          </ac:graphicFrameMkLst>
        </pc:graphicFrameChg>
      </pc:sldChg>
      <pc:sldChg chg="del">
        <pc:chgData name="Marc Anderson" userId="773dbba9-beed-4b85-8e2f-1f30db739b2b" providerId="ADAL" clId="{627ADBA3-34AC-452B-BC82-FE695D32AE7D}" dt="2021-07-30T12:43:16.286" v="142" actId="47"/>
        <pc:sldMkLst>
          <pc:docMk/>
          <pc:sldMk cId="678923825" sldId="2076137585"/>
        </pc:sldMkLst>
      </pc:sldChg>
      <pc:sldChg chg="modSp mod">
        <pc:chgData name="Marc Anderson" userId="773dbba9-beed-4b85-8e2f-1f30db739b2b" providerId="ADAL" clId="{627ADBA3-34AC-452B-BC82-FE695D32AE7D}" dt="2021-08-10T13:14:09.113" v="406" actId="1036"/>
        <pc:sldMkLst>
          <pc:docMk/>
          <pc:sldMk cId="429115415" sldId="2076137587"/>
        </pc:sldMkLst>
        <pc:spChg chg="mod">
          <ac:chgData name="Marc Anderson" userId="773dbba9-beed-4b85-8e2f-1f30db739b2b" providerId="ADAL" clId="{627ADBA3-34AC-452B-BC82-FE695D32AE7D}" dt="2021-07-30T12:40:55.482" v="34" actId="20577"/>
          <ac:spMkLst>
            <pc:docMk/>
            <pc:sldMk cId="429115415" sldId="2076137587"/>
            <ac:spMk id="2" creationId="{A597C3DD-4DD6-4A2F-B89C-49F294DF6CCD}"/>
          </ac:spMkLst>
        </pc:spChg>
        <pc:spChg chg="mod">
          <ac:chgData name="Marc Anderson" userId="773dbba9-beed-4b85-8e2f-1f30db739b2b" providerId="ADAL" clId="{627ADBA3-34AC-452B-BC82-FE695D32AE7D}" dt="2021-08-10T13:14:09.113" v="406" actId="1036"/>
          <ac:spMkLst>
            <pc:docMk/>
            <pc:sldMk cId="429115415" sldId="2076137587"/>
            <ac:spMk id="3" creationId="{8D173BF7-0506-4C14-B44D-D115B845B058}"/>
          </ac:spMkLst>
        </pc:spChg>
        <pc:graphicFrameChg chg="mod">
          <ac:chgData name="Marc Anderson" userId="773dbba9-beed-4b85-8e2f-1f30db739b2b" providerId="ADAL" clId="{627ADBA3-34AC-452B-BC82-FE695D32AE7D}" dt="2021-08-10T13:14:01.950" v="373" actId="1036"/>
          <ac:graphicFrameMkLst>
            <pc:docMk/>
            <pc:sldMk cId="429115415" sldId="2076137587"/>
            <ac:graphicFrameMk id="6" creationId="{7B6270B7-7E45-484E-8232-3BE9CE692F48}"/>
          </ac:graphicFrameMkLst>
        </pc:graphicFrameChg>
      </pc:sldChg>
      <pc:sldChg chg="del">
        <pc:chgData name="Marc Anderson" userId="773dbba9-beed-4b85-8e2f-1f30db739b2b" providerId="ADAL" clId="{627ADBA3-34AC-452B-BC82-FE695D32AE7D}" dt="2021-07-30T12:43:16.286" v="142" actId="47"/>
        <pc:sldMkLst>
          <pc:docMk/>
          <pc:sldMk cId="758364386" sldId="2076137596"/>
        </pc:sldMkLst>
      </pc:sldChg>
      <pc:sldChg chg="del">
        <pc:chgData name="Marc Anderson" userId="773dbba9-beed-4b85-8e2f-1f30db739b2b" providerId="ADAL" clId="{627ADBA3-34AC-452B-BC82-FE695D32AE7D}" dt="2021-07-30T12:43:16.286" v="142" actId="47"/>
        <pc:sldMkLst>
          <pc:docMk/>
          <pc:sldMk cId="3926434489" sldId="2076137597"/>
        </pc:sldMkLst>
      </pc:sldChg>
      <pc:sldChg chg="del">
        <pc:chgData name="Marc Anderson" userId="773dbba9-beed-4b85-8e2f-1f30db739b2b" providerId="ADAL" clId="{627ADBA3-34AC-452B-BC82-FE695D32AE7D}" dt="2021-07-30T12:43:16.286" v="142" actId="47"/>
        <pc:sldMkLst>
          <pc:docMk/>
          <pc:sldMk cId="3504611236" sldId="2076137599"/>
        </pc:sldMkLst>
      </pc:sldChg>
      <pc:sldChg chg="del">
        <pc:chgData name="Marc Anderson" userId="773dbba9-beed-4b85-8e2f-1f30db739b2b" providerId="ADAL" clId="{627ADBA3-34AC-452B-BC82-FE695D32AE7D}" dt="2021-07-30T12:43:16.286" v="142" actId="47"/>
        <pc:sldMkLst>
          <pc:docMk/>
          <pc:sldMk cId="1481360044" sldId="2076137600"/>
        </pc:sldMkLst>
      </pc:sldChg>
      <pc:sldChg chg="del">
        <pc:chgData name="Marc Anderson" userId="773dbba9-beed-4b85-8e2f-1f30db739b2b" providerId="ADAL" clId="{627ADBA3-34AC-452B-BC82-FE695D32AE7D}" dt="2021-07-30T12:43:16.286" v="142" actId="47"/>
        <pc:sldMkLst>
          <pc:docMk/>
          <pc:sldMk cId="1444607594" sldId="2076137601"/>
        </pc:sldMkLst>
      </pc:sldChg>
      <pc:sldChg chg="del">
        <pc:chgData name="Marc Anderson" userId="773dbba9-beed-4b85-8e2f-1f30db739b2b" providerId="ADAL" clId="{627ADBA3-34AC-452B-BC82-FE695D32AE7D}" dt="2021-07-30T12:43:16.286" v="142" actId="47"/>
        <pc:sldMkLst>
          <pc:docMk/>
          <pc:sldMk cId="616826032" sldId="2076137602"/>
        </pc:sldMkLst>
      </pc:sldChg>
      <pc:sldChg chg="del">
        <pc:chgData name="Marc Anderson" userId="773dbba9-beed-4b85-8e2f-1f30db739b2b" providerId="ADAL" clId="{627ADBA3-34AC-452B-BC82-FE695D32AE7D}" dt="2021-07-30T12:43:16.286" v="142" actId="47"/>
        <pc:sldMkLst>
          <pc:docMk/>
          <pc:sldMk cId="3112658162" sldId="2076137603"/>
        </pc:sldMkLst>
      </pc:sldChg>
      <pc:sldChg chg="del">
        <pc:chgData name="Marc Anderson" userId="773dbba9-beed-4b85-8e2f-1f30db739b2b" providerId="ADAL" clId="{627ADBA3-34AC-452B-BC82-FE695D32AE7D}" dt="2021-07-30T12:43:16.286" v="142" actId="47"/>
        <pc:sldMkLst>
          <pc:docMk/>
          <pc:sldMk cId="577548782" sldId="2076137604"/>
        </pc:sldMkLst>
      </pc:sldChg>
      <pc:sldChg chg="del">
        <pc:chgData name="Marc Anderson" userId="773dbba9-beed-4b85-8e2f-1f30db739b2b" providerId="ADAL" clId="{627ADBA3-34AC-452B-BC82-FE695D32AE7D}" dt="2021-07-30T12:43:16.286" v="142" actId="47"/>
        <pc:sldMkLst>
          <pc:docMk/>
          <pc:sldMk cId="3400096145" sldId="2076137605"/>
        </pc:sldMkLst>
      </pc:sldChg>
      <pc:sldChg chg="del">
        <pc:chgData name="Marc Anderson" userId="773dbba9-beed-4b85-8e2f-1f30db739b2b" providerId="ADAL" clId="{627ADBA3-34AC-452B-BC82-FE695D32AE7D}" dt="2021-08-10T14:49:02.080" v="1239" actId="47"/>
        <pc:sldMkLst>
          <pc:docMk/>
          <pc:sldMk cId="345858091" sldId="2076137606"/>
        </pc:sldMkLst>
      </pc:sldChg>
      <pc:sldChg chg="del">
        <pc:chgData name="Marc Anderson" userId="773dbba9-beed-4b85-8e2f-1f30db739b2b" providerId="ADAL" clId="{627ADBA3-34AC-452B-BC82-FE695D32AE7D}" dt="2021-08-10T14:49:02.080" v="1239" actId="47"/>
        <pc:sldMkLst>
          <pc:docMk/>
          <pc:sldMk cId="4013884846" sldId="2076137607"/>
        </pc:sldMkLst>
      </pc:sldChg>
      <pc:sldChg chg="del">
        <pc:chgData name="Marc Anderson" userId="773dbba9-beed-4b85-8e2f-1f30db739b2b" providerId="ADAL" clId="{627ADBA3-34AC-452B-BC82-FE695D32AE7D}" dt="2021-08-10T14:49:02.080" v="1239" actId="47"/>
        <pc:sldMkLst>
          <pc:docMk/>
          <pc:sldMk cId="3369445984" sldId="2076137608"/>
        </pc:sldMkLst>
      </pc:sldChg>
      <pc:sldChg chg="del">
        <pc:chgData name="Marc Anderson" userId="773dbba9-beed-4b85-8e2f-1f30db739b2b" providerId="ADAL" clId="{627ADBA3-34AC-452B-BC82-FE695D32AE7D}" dt="2021-08-10T14:06:24.830" v="452" actId="47"/>
        <pc:sldMkLst>
          <pc:docMk/>
          <pc:sldMk cId="585943481" sldId="2076137609"/>
        </pc:sldMkLst>
      </pc:sldChg>
      <pc:sldChg chg="addSp delSp modSp new mod chgLayout">
        <pc:chgData name="Marc Anderson" userId="773dbba9-beed-4b85-8e2f-1f30db739b2b" providerId="ADAL" clId="{627ADBA3-34AC-452B-BC82-FE695D32AE7D}" dt="2021-08-10T14:51:18.804" v="1272" actId="6264"/>
        <pc:sldMkLst>
          <pc:docMk/>
          <pc:sldMk cId="994704777" sldId="2076137610"/>
        </pc:sldMkLst>
        <pc:spChg chg="mod ord">
          <ac:chgData name="Marc Anderson" userId="773dbba9-beed-4b85-8e2f-1f30db739b2b" providerId="ADAL" clId="{627ADBA3-34AC-452B-BC82-FE695D32AE7D}" dt="2021-08-10T14:51:18.804" v="1272" actId="6264"/>
          <ac:spMkLst>
            <pc:docMk/>
            <pc:sldMk cId="994704777" sldId="2076137610"/>
            <ac:spMk id="2" creationId="{4356C370-E3E6-44D8-BB3F-2BEC6011F264}"/>
          </ac:spMkLst>
        </pc:spChg>
        <pc:spChg chg="mod ord">
          <ac:chgData name="Marc Anderson" userId="773dbba9-beed-4b85-8e2f-1f30db739b2b" providerId="ADAL" clId="{627ADBA3-34AC-452B-BC82-FE695D32AE7D}" dt="2021-08-10T14:51:18.804" v="1272" actId="6264"/>
          <ac:spMkLst>
            <pc:docMk/>
            <pc:sldMk cId="994704777" sldId="2076137610"/>
            <ac:spMk id="3" creationId="{50902084-79A3-4DF6-BEC9-51C67A68BAC7}"/>
          </ac:spMkLst>
        </pc:spChg>
        <pc:spChg chg="mod ord">
          <ac:chgData name="Marc Anderson" userId="773dbba9-beed-4b85-8e2f-1f30db739b2b" providerId="ADAL" clId="{627ADBA3-34AC-452B-BC82-FE695D32AE7D}" dt="2021-08-10T14:51:18.804" v="1272" actId="6264"/>
          <ac:spMkLst>
            <pc:docMk/>
            <pc:sldMk cId="994704777" sldId="2076137610"/>
            <ac:spMk id="4" creationId="{0065BA84-523E-464B-A6D5-F3BDCDAD6394}"/>
          </ac:spMkLst>
        </pc:spChg>
        <pc:spChg chg="add del mod">
          <ac:chgData name="Marc Anderson" userId="773dbba9-beed-4b85-8e2f-1f30db739b2b" providerId="ADAL" clId="{627ADBA3-34AC-452B-BC82-FE695D32AE7D}" dt="2021-08-10T13:12:43.326" v="344" actId="6264"/>
          <ac:spMkLst>
            <pc:docMk/>
            <pc:sldMk cId="994704777" sldId="2076137610"/>
            <ac:spMk id="5" creationId="{06656DA5-6DF9-4930-962C-CC2201CF6F98}"/>
          </ac:spMkLst>
        </pc:spChg>
        <pc:spChg chg="add del mod">
          <ac:chgData name="Marc Anderson" userId="773dbba9-beed-4b85-8e2f-1f30db739b2b" providerId="ADAL" clId="{627ADBA3-34AC-452B-BC82-FE695D32AE7D}" dt="2021-08-10T13:12:43.326" v="344" actId="6264"/>
          <ac:spMkLst>
            <pc:docMk/>
            <pc:sldMk cId="994704777" sldId="2076137610"/>
            <ac:spMk id="6" creationId="{0AFFE7CF-F8DD-4B11-9F70-27B97A017280}"/>
          </ac:spMkLst>
        </pc:spChg>
        <pc:spChg chg="add del mod">
          <ac:chgData name="Marc Anderson" userId="773dbba9-beed-4b85-8e2f-1f30db739b2b" providerId="ADAL" clId="{627ADBA3-34AC-452B-BC82-FE695D32AE7D}" dt="2021-08-10T13:12:43.326" v="344" actId="6264"/>
          <ac:spMkLst>
            <pc:docMk/>
            <pc:sldMk cId="994704777" sldId="2076137610"/>
            <ac:spMk id="7" creationId="{50237A92-FA13-4B76-9CFE-B353DC1A3FD2}"/>
          </ac:spMkLst>
        </pc:spChg>
        <pc:spChg chg="add del mod">
          <ac:chgData name="Marc Anderson" userId="773dbba9-beed-4b85-8e2f-1f30db739b2b" providerId="ADAL" clId="{627ADBA3-34AC-452B-BC82-FE695D32AE7D}" dt="2021-08-10T13:12:46.435" v="345" actId="6264"/>
          <ac:spMkLst>
            <pc:docMk/>
            <pc:sldMk cId="994704777" sldId="2076137610"/>
            <ac:spMk id="8" creationId="{898259FE-6C23-4710-A18C-9941A94CDEF6}"/>
          </ac:spMkLst>
        </pc:spChg>
        <pc:spChg chg="add del mod">
          <ac:chgData name="Marc Anderson" userId="773dbba9-beed-4b85-8e2f-1f30db739b2b" providerId="ADAL" clId="{627ADBA3-34AC-452B-BC82-FE695D32AE7D}" dt="2021-08-10T13:12:46.435" v="345" actId="6264"/>
          <ac:spMkLst>
            <pc:docMk/>
            <pc:sldMk cId="994704777" sldId="2076137610"/>
            <ac:spMk id="9" creationId="{CAF878CC-E553-4637-B463-676A6F68946B}"/>
          </ac:spMkLst>
        </pc:spChg>
        <pc:spChg chg="add del mod">
          <ac:chgData name="Marc Anderson" userId="773dbba9-beed-4b85-8e2f-1f30db739b2b" providerId="ADAL" clId="{627ADBA3-34AC-452B-BC82-FE695D32AE7D}" dt="2021-08-10T13:12:46.435" v="345" actId="6264"/>
          <ac:spMkLst>
            <pc:docMk/>
            <pc:sldMk cId="994704777" sldId="2076137610"/>
            <ac:spMk id="10" creationId="{10A7609D-0D36-4A7E-B0F9-C8399618F604}"/>
          </ac:spMkLst>
        </pc:spChg>
        <pc:spChg chg="add del mod">
          <ac:chgData name="Marc Anderson" userId="773dbba9-beed-4b85-8e2f-1f30db739b2b" providerId="ADAL" clId="{627ADBA3-34AC-452B-BC82-FE695D32AE7D}" dt="2021-08-10T14:51:18.804" v="1272" actId="6264"/>
          <ac:spMkLst>
            <pc:docMk/>
            <pc:sldMk cId="994704777" sldId="2076137610"/>
            <ac:spMk id="11" creationId="{887CB742-3991-406F-BEFC-5D3BAE5E5AFA}"/>
          </ac:spMkLst>
        </pc:spChg>
        <pc:spChg chg="add del mod">
          <ac:chgData name="Marc Anderson" userId="773dbba9-beed-4b85-8e2f-1f30db739b2b" providerId="ADAL" clId="{627ADBA3-34AC-452B-BC82-FE695D32AE7D}" dt="2021-08-10T14:51:18.804" v="1272" actId="6264"/>
          <ac:spMkLst>
            <pc:docMk/>
            <pc:sldMk cId="994704777" sldId="2076137610"/>
            <ac:spMk id="12" creationId="{9FEA878F-3A51-40C0-9013-BB26691B55B3}"/>
          </ac:spMkLst>
        </pc:spChg>
        <pc:spChg chg="add del mod">
          <ac:chgData name="Marc Anderson" userId="773dbba9-beed-4b85-8e2f-1f30db739b2b" providerId="ADAL" clId="{627ADBA3-34AC-452B-BC82-FE695D32AE7D}" dt="2021-08-10T14:51:18.804" v="1272" actId="6264"/>
          <ac:spMkLst>
            <pc:docMk/>
            <pc:sldMk cId="994704777" sldId="2076137610"/>
            <ac:spMk id="13" creationId="{B08C013D-BE83-4810-B96E-F0900BE41DB5}"/>
          </ac:spMkLst>
        </pc:spChg>
      </pc:sldChg>
      <pc:sldChg chg="addSp delSp modSp add mod ord chgLayout modNotesTx">
        <pc:chgData name="Marc Anderson" userId="773dbba9-beed-4b85-8e2f-1f30db739b2b" providerId="ADAL" clId="{627ADBA3-34AC-452B-BC82-FE695D32AE7D}" dt="2021-08-24T14:19:02.399" v="1571" actId="20577"/>
        <pc:sldMkLst>
          <pc:docMk/>
          <pc:sldMk cId="1653058467" sldId="2076137611"/>
        </pc:sldMkLst>
        <pc:spChg chg="mod ord">
          <ac:chgData name="Marc Anderson" userId="773dbba9-beed-4b85-8e2f-1f30db739b2b" providerId="ADAL" clId="{627ADBA3-34AC-452B-BC82-FE695D32AE7D}" dt="2021-08-10T13:13:00.713" v="351" actId="6264"/>
          <ac:spMkLst>
            <pc:docMk/>
            <pc:sldMk cId="1653058467" sldId="2076137611"/>
            <ac:spMk id="2" creationId="{4356C370-E3E6-44D8-BB3F-2BEC6011F264}"/>
          </ac:spMkLst>
        </pc:spChg>
        <pc:spChg chg="mod ord">
          <ac:chgData name="Marc Anderson" userId="773dbba9-beed-4b85-8e2f-1f30db739b2b" providerId="ADAL" clId="{627ADBA3-34AC-452B-BC82-FE695D32AE7D}" dt="2021-08-24T14:19:02.399" v="1571" actId="20577"/>
          <ac:spMkLst>
            <pc:docMk/>
            <pc:sldMk cId="1653058467" sldId="2076137611"/>
            <ac:spMk id="3" creationId="{50902084-79A3-4DF6-BEC9-51C67A68BAC7}"/>
          </ac:spMkLst>
        </pc:spChg>
        <pc:spChg chg="add del mod">
          <ac:chgData name="Marc Anderson" userId="773dbba9-beed-4b85-8e2f-1f30db739b2b" providerId="ADAL" clId="{627ADBA3-34AC-452B-BC82-FE695D32AE7D}" dt="2021-08-10T13:13:00.713" v="351" actId="6264"/>
          <ac:spMkLst>
            <pc:docMk/>
            <pc:sldMk cId="1653058467" sldId="2076137611"/>
            <ac:spMk id="4" creationId="{A3908D35-D26F-4E18-B8C6-23B072B3A1DA}"/>
          </ac:spMkLst>
        </pc:spChg>
        <pc:spChg chg="add del mod">
          <ac:chgData name="Marc Anderson" userId="773dbba9-beed-4b85-8e2f-1f30db739b2b" providerId="ADAL" clId="{627ADBA3-34AC-452B-BC82-FE695D32AE7D}" dt="2021-08-10T13:13:00.713" v="351" actId="6264"/>
          <ac:spMkLst>
            <pc:docMk/>
            <pc:sldMk cId="1653058467" sldId="2076137611"/>
            <ac:spMk id="5" creationId="{4AB84E13-ECE5-413E-8BAE-1C84F14C6904}"/>
          </ac:spMkLst>
        </pc:spChg>
      </pc:sldChg>
      <pc:sldChg chg="addSp delSp modSp add mod chgLayout modNotesTx">
        <pc:chgData name="Marc Anderson" userId="773dbba9-beed-4b85-8e2f-1f30db739b2b" providerId="ADAL" clId="{627ADBA3-34AC-452B-BC82-FE695D32AE7D}" dt="2021-08-10T14:59:02.070" v="1331" actId="20577"/>
        <pc:sldMkLst>
          <pc:docMk/>
          <pc:sldMk cId="548634066" sldId="2076137612"/>
        </pc:sldMkLst>
        <pc:spChg chg="mod ord">
          <ac:chgData name="Marc Anderson" userId="773dbba9-beed-4b85-8e2f-1f30db739b2b" providerId="ADAL" clId="{627ADBA3-34AC-452B-BC82-FE695D32AE7D}" dt="2021-08-10T13:12:50.502" v="346" actId="6264"/>
          <ac:spMkLst>
            <pc:docMk/>
            <pc:sldMk cId="548634066" sldId="2076137612"/>
            <ac:spMk id="2" creationId="{4356C370-E3E6-44D8-BB3F-2BEC6011F264}"/>
          </ac:spMkLst>
        </pc:spChg>
        <pc:spChg chg="mod ord">
          <ac:chgData name="Marc Anderson" userId="773dbba9-beed-4b85-8e2f-1f30db739b2b" providerId="ADAL" clId="{627ADBA3-34AC-452B-BC82-FE695D32AE7D}" dt="2021-08-10T14:59:02.070" v="1331" actId="20577"/>
          <ac:spMkLst>
            <pc:docMk/>
            <pc:sldMk cId="548634066" sldId="2076137612"/>
            <ac:spMk id="3" creationId="{50902084-79A3-4DF6-BEC9-51C67A68BAC7}"/>
          </ac:spMkLst>
        </pc:spChg>
        <pc:spChg chg="add del mod">
          <ac:chgData name="Marc Anderson" userId="773dbba9-beed-4b85-8e2f-1f30db739b2b" providerId="ADAL" clId="{627ADBA3-34AC-452B-BC82-FE695D32AE7D}" dt="2021-08-10T13:12:50.502" v="346" actId="6264"/>
          <ac:spMkLst>
            <pc:docMk/>
            <pc:sldMk cId="548634066" sldId="2076137612"/>
            <ac:spMk id="4" creationId="{48FF5ABE-BD53-4058-9832-5FAED02FB05B}"/>
          </ac:spMkLst>
        </pc:spChg>
        <pc:spChg chg="add del mod">
          <ac:chgData name="Marc Anderson" userId="773dbba9-beed-4b85-8e2f-1f30db739b2b" providerId="ADAL" clId="{627ADBA3-34AC-452B-BC82-FE695D32AE7D}" dt="2021-08-10T13:12:50.502" v="346" actId="6264"/>
          <ac:spMkLst>
            <pc:docMk/>
            <pc:sldMk cId="548634066" sldId="2076137612"/>
            <ac:spMk id="5" creationId="{20603952-0F0E-49D1-BD11-24B8198D9D6A}"/>
          </ac:spMkLst>
        </pc:spChg>
      </pc:sldChg>
      <pc:sldChg chg="addSp delSp modSp add mod chgLayout">
        <pc:chgData name="Marc Anderson" userId="773dbba9-beed-4b85-8e2f-1f30db739b2b" providerId="ADAL" clId="{627ADBA3-34AC-452B-BC82-FE695D32AE7D}" dt="2021-08-10T18:51:39.468" v="1398" actId="20577"/>
        <pc:sldMkLst>
          <pc:docMk/>
          <pc:sldMk cId="3956555068" sldId="2076137613"/>
        </pc:sldMkLst>
        <pc:spChg chg="mod ord">
          <ac:chgData name="Marc Anderson" userId="773dbba9-beed-4b85-8e2f-1f30db739b2b" providerId="ADAL" clId="{627ADBA3-34AC-452B-BC82-FE695D32AE7D}" dt="2021-08-10T18:50:41.190" v="1393" actId="108"/>
          <ac:spMkLst>
            <pc:docMk/>
            <pc:sldMk cId="3956555068" sldId="2076137613"/>
            <ac:spMk id="2" creationId="{4356C370-E3E6-44D8-BB3F-2BEC6011F264}"/>
          </ac:spMkLst>
        </pc:spChg>
        <pc:spChg chg="mod ord">
          <ac:chgData name="Marc Anderson" userId="773dbba9-beed-4b85-8e2f-1f30db739b2b" providerId="ADAL" clId="{627ADBA3-34AC-452B-BC82-FE695D32AE7D}" dt="2021-08-10T18:50:29.424" v="1392" actId="6264"/>
          <ac:spMkLst>
            <pc:docMk/>
            <pc:sldMk cId="3956555068" sldId="2076137613"/>
            <ac:spMk id="3" creationId="{50902084-79A3-4DF6-BEC9-51C67A68BAC7}"/>
          </ac:spMkLst>
        </pc:spChg>
        <pc:spChg chg="add del mod">
          <ac:chgData name="Marc Anderson" userId="773dbba9-beed-4b85-8e2f-1f30db739b2b" providerId="ADAL" clId="{627ADBA3-34AC-452B-BC82-FE695D32AE7D}" dt="2021-08-10T13:48:08.104" v="407" actId="6264"/>
          <ac:spMkLst>
            <pc:docMk/>
            <pc:sldMk cId="3956555068" sldId="2076137613"/>
            <ac:spMk id="4" creationId="{476406AD-96E4-44FA-885B-1EB39A6CAF86}"/>
          </ac:spMkLst>
        </pc:spChg>
        <pc:spChg chg="add del mod">
          <ac:chgData name="Marc Anderson" userId="773dbba9-beed-4b85-8e2f-1f30db739b2b" providerId="ADAL" clId="{627ADBA3-34AC-452B-BC82-FE695D32AE7D}" dt="2021-08-10T13:48:08.104" v="407" actId="6264"/>
          <ac:spMkLst>
            <pc:docMk/>
            <pc:sldMk cId="3956555068" sldId="2076137613"/>
            <ac:spMk id="5" creationId="{6260D20E-F35E-4074-A955-B2903F520577}"/>
          </ac:spMkLst>
        </pc:spChg>
        <pc:spChg chg="mod ord">
          <ac:chgData name="Marc Anderson" userId="773dbba9-beed-4b85-8e2f-1f30db739b2b" providerId="ADAL" clId="{627ADBA3-34AC-452B-BC82-FE695D32AE7D}" dt="2021-08-10T18:51:39.468" v="1398" actId="20577"/>
          <ac:spMkLst>
            <pc:docMk/>
            <pc:sldMk cId="3956555068" sldId="2076137613"/>
            <ac:spMk id="5" creationId="{ABA3223E-9155-41CC-911D-E64E6AC3DEA8}"/>
          </ac:spMkLst>
        </pc:spChg>
        <pc:spChg chg="add del mod">
          <ac:chgData name="Marc Anderson" userId="773dbba9-beed-4b85-8e2f-1f30db739b2b" providerId="ADAL" clId="{627ADBA3-34AC-452B-BC82-FE695D32AE7D}" dt="2021-08-10T13:48:14.636" v="410" actId="6264"/>
          <ac:spMkLst>
            <pc:docMk/>
            <pc:sldMk cId="3956555068" sldId="2076137613"/>
            <ac:spMk id="6" creationId="{53164DAD-6932-4879-8C25-1E1E041A149E}"/>
          </ac:spMkLst>
        </pc:spChg>
        <pc:spChg chg="add del mod">
          <ac:chgData name="Marc Anderson" userId="773dbba9-beed-4b85-8e2f-1f30db739b2b" providerId="ADAL" clId="{627ADBA3-34AC-452B-BC82-FE695D32AE7D}" dt="2021-08-10T13:48:14.636" v="410" actId="6264"/>
          <ac:spMkLst>
            <pc:docMk/>
            <pc:sldMk cId="3956555068" sldId="2076137613"/>
            <ac:spMk id="7" creationId="{659C18F8-E92B-4745-8489-6B347DBFF8BD}"/>
          </ac:spMkLst>
        </pc:spChg>
        <pc:spChg chg="add del mod">
          <ac:chgData name="Marc Anderson" userId="773dbba9-beed-4b85-8e2f-1f30db739b2b" providerId="ADAL" clId="{627ADBA3-34AC-452B-BC82-FE695D32AE7D}" dt="2021-08-10T18:50:29.424" v="1392" actId="6264"/>
          <ac:spMkLst>
            <pc:docMk/>
            <pc:sldMk cId="3956555068" sldId="2076137613"/>
            <ac:spMk id="8" creationId="{DC7467E4-E0DC-4AC3-A316-1B501E245275}"/>
          </ac:spMkLst>
        </pc:spChg>
        <pc:spChg chg="add del mod">
          <ac:chgData name="Marc Anderson" userId="773dbba9-beed-4b85-8e2f-1f30db739b2b" providerId="ADAL" clId="{627ADBA3-34AC-452B-BC82-FE695D32AE7D}" dt="2021-08-10T18:50:29.424" v="1392" actId="6264"/>
          <ac:spMkLst>
            <pc:docMk/>
            <pc:sldMk cId="3956555068" sldId="2076137613"/>
            <ac:spMk id="9" creationId="{8D064482-D818-4B29-A355-04E3E3DFB224}"/>
          </ac:spMkLst>
        </pc:spChg>
        <pc:spChg chg="add del mod">
          <ac:chgData name="Marc Anderson" userId="773dbba9-beed-4b85-8e2f-1f30db739b2b" providerId="ADAL" clId="{627ADBA3-34AC-452B-BC82-FE695D32AE7D}" dt="2021-08-10T18:50:29.424" v="1392" actId="6264"/>
          <ac:spMkLst>
            <pc:docMk/>
            <pc:sldMk cId="3956555068" sldId="2076137613"/>
            <ac:spMk id="10" creationId="{0C59884C-1E91-4464-9AD4-10C9733CC0BC}"/>
          </ac:spMkLst>
        </pc:spChg>
      </pc:sldChg>
      <pc:sldChg chg="addSp delSp modSp add mod chgLayout modNotesTx">
        <pc:chgData name="Marc Anderson" userId="773dbba9-beed-4b85-8e2f-1f30db739b2b" providerId="ADAL" clId="{627ADBA3-34AC-452B-BC82-FE695D32AE7D}" dt="2021-08-10T18:51:36.904" v="1397" actId="20577"/>
        <pc:sldMkLst>
          <pc:docMk/>
          <pc:sldMk cId="572059254" sldId="2076137614"/>
        </pc:sldMkLst>
        <pc:spChg chg="mod ord">
          <ac:chgData name="Marc Anderson" userId="773dbba9-beed-4b85-8e2f-1f30db739b2b" providerId="ADAL" clId="{627ADBA3-34AC-452B-BC82-FE695D32AE7D}" dt="2021-08-10T14:29:03.004" v="1145" actId="20577"/>
          <ac:spMkLst>
            <pc:docMk/>
            <pc:sldMk cId="572059254" sldId="2076137614"/>
            <ac:spMk id="2" creationId="{4356C370-E3E6-44D8-BB3F-2BEC6011F264}"/>
          </ac:spMkLst>
        </pc:spChg>
        <pc:spChg chg="del">
          <ac:chgData name="Marc Anderson" userId="773dbba9-beed-4b85-8e2f-1f30db739b2b" providerId="ADAL" clId="{627ADBA3-34AC-452B-BC82-FE695D32AE7D}" dt="2021-08-10T13:49:51.374" v="451" actId="6264"/>
          <ac:spMkLst>
            <pc:docMk/>
            <pc:sldMk cId="572059254" sldId="2076137614"/>
            <ac:spMk id="3" creationId="{50902084-79A3-4DF6-BEC9-51C67A68BAC7}"/>
          </ac:spMkLst>
        </pc:spChg>
        <pc:spChg chg="mod">
          <ac:chgData name="Marc Anderson" userId="773dbba9-beed-4b85-8e2f-1f30db739b2b" providerId="ADAL" clId="{627ADBA3-34AC-452B-BC82-FE695D32AE7D}" dt="2021-08-10T18:51:36.904" v="1397" actId="20577"/>
          <ac:spMkLst>
            <pc:docMk/>
            <pc:sldMk cId="572059254" sldId="2076137614"/>
            <ac:spMk id="3" creationId="{9DB699E0-7EFC-4E7E-B72A-80FE82615BB0}"/>
          </ac:spMkLst>
        </pc:spChg>
        <pc:spChg chg="add del mod">
          <ac:chgData name="Marc Anderson" userId="773dbba9-beed-4b85-8e2f-1f30db739b2b" providerId="ADAL" clId="{627ADBA3-34AC-452B-BC82-FE695D32AE7D}" dt="2021-08-10T13:49:51.374" v="451" actId="6264"/>
          <ac:spMkLst>
            <pc:docMk/>
            <pc:sldMk cId="572059254" sldId="2076137614"/>
            <ac:spMk id="4" creationId="{306DC7CE-D839-470F-B7C6-E7E79C5D03DA}"/>
          </ac:spMkLst>
        </pc:spChg>
        <pc:spChg chg="add mod ord">
          <ac:chgData name="Marc Anderson" userId="773dbba9-beed-4b85-8e2f-1f30db739b2b" providerId="ADAL" clId="{627ADBA3-34AC-452B-BC82-FE695D32AE7D}" dt="2021-08-10T14:27:28.628" v="1090" actId="20577"/>
          <ac:spMkLst>
            <pc:docMk/>
            <pc:sldMk cId="572059254" sldId="2076137614"/>
            <ac:spMk id="5" creationId="{619E4E42-CA13-4529-ABA3-FDBAD0821901}"/>
          </ac:spMkLst>
        </pc:spChg>
      </pc:sldChg>
      <pc:sldChg chg="addSp delSp modSp add mod chgLayout">
        <pc:chgData name="Marc Anderson" userId="773dbba9-beed-4b85-8e2f-1f30db739b2b" providerId="ADAL" clId="{627ADBA3-34AC-452B-BC82-FE695D32AE7D}" dt="2021-08-10T18:51:30.573" v="1396" actId="20577"/>
        <pc:sldMkLst>
          <pc:docMk/>
          <pc:sldMk cId="1990789516" sldId="2076137615"/>
        </pc:sldMkLst>
        <pc:spChg chg="mod ord">
          <ac:chgData name="Marc Anderson" userId="773dbba9-beed-4b85-8e2f-1f30db739b2b" providerId="ADAL" clId="{627ADBA3-34AC-452B-BC82-FE695D32AE7D}" dt="2021-08-10T14:29:17.025" v="1155" actId="20577"/>
          <ac:spMkLst>
            <pc:docMk/>
            <pc:sldMk cId="1990789516" sldId="2076137615"/>
            <ac:spMk id="2" creationId="{4356C370-E3E6-44D8-BB3F-2BEC6011F264}"/>
          </ac:spMkLst>
        </pc:spChg>
        <pc:spChg chg="del">
          <ac:chgData name="Marc Anderson" userId="773dbba9-beed-4b85-8e2f-1f30db739b2b" providerId="ADAL" clId="{627ADBA3-34AC-452B-BC82-FE695D32AE7D}" dt="2021-08-10T14:23:26.971" v="919" actId="6264"/>
          <ac:spMkLst>
            <pc:docMk/>
            <pc:sldMk cId="1990789516" sldId="2076137615"/>
            <ac:spMk id="3" creationId="{50902084-79A3-4DF6-BEC9-51C67A68BAC7}"/>
          </ac:spMkLst>
        </pc:spChg>
        <pc:spChg chg="add del mod">
          <ac:chgData name="Marc Anderson" userId="773dbba9-beed-4b85-8e2f-1f30db739b2b" providerId="ADAL" clId="{627ADBA3-34AC-452B-BC82-FE695D32AE7D}" dt="2021-08-10T14:23:26.971" v="919" actId="6264"/>
          <ac:spMkLst>
            <pc:docMk/>
            <pc:sldMk cId="1990789516" sldId="2076137615"/>
            <ac:spMk id="4" creationId="{85B92E48-E74C-4BE4-8CA5-97B6580B6D3D}"/>
          </ac:spMkLst>
        </pc:spChg>
        <pc:spChg chg="add mod ord">
          <ac:chgData name="Marc Anderson" userId="773dbba9-beed-4b85-8e2f-1f30db739b2b" providerId="ADAL" clId="{627ADBA3-34AC-452B-BC82-FE695D32AE7D}" dt="2021-08-10T14:52:27.788" v="1279" actId="27636"/>
          <ac:spMkLst>
            <pc:docMk/>
            <pc:sldMk cId="1990789516" sldId="2076137615"/>
            <ac:spMk id="5" creationId="{EAF958F3-42F5-4A10-8391-BED2BAC69194}"/>
          </ac:spMkLst>
        </pc:spChg>
        <pc:spChg chg="add del">
          <ac:chgData name="Marc Anderson" userId="773dbba9-beed-4b85-8e2f-1f30db739b2b" providerId="ADAL" clId="{627ADBA3-34AC-452B-BC82-FE695D32AE7D}" dt="2021-08-10T14:52:14.180" v="1276"/>
          <ac:spMkLst>
            <pc:docMk/>
            <pc:sldMk cId="1990789516" sldId="2076137615"/>
            <ac:spMk id="6" creationId="{088D9703-03C1-48A8-8C14-9FFD70B6B9B5}"/>
          </ac:spMkLst>
        </pc:spChg>
        <pc:spChg chg="add del">
          <ac:chgData name="Marc Anderson" userId="773dbba9-beed-4b85-8e2f-1f30db739b2b" providerId="ADAL" clId="{627ADBA3-34AC-452B-BC82-FE695D32AE7D}" dt="2021-08-10T14:52:14.180" v="1276"/>
          <ac:spMkLst>
            <pc:docMk/>
            <pc:sldMk cId="1990789516" sldId="2076137615"/>
            <ac:spMk id="7" creationId="{8DEB1CA6-7338-4803-B63D-910382639C0F}"/>
          </ac:spMkLst>
        </pc:spChg>
        <pc:spChg chg="mod">
          <ac:chgData name="Marc Anderson" userId="773dbba9-beed-4b85-8e2f-1f30db739b2b" providerId="ADAL" clId="{627ADBA3-34AC-452B-BC82-FE695D32AE7D}" dt="2021-08-10T18:51:30.573" v="1396" actId="20577"/>
          <ac:spMkLst>
            <pc:docMk/>
            <pc:sldMk cId="1990789516" sldId="2076137615"/>
            <ac:spMk id="13" creationId="{09C0FC55-F045-4EA3-AB95-59D3767FD33D}"/>
          </ac:spMkLst>
        </pc:spChg>
      </pc:sldChg>
      <pc:sldChg chg="modSp add mod">
        <pc:chgData name="Marc Anderson" userId="773dbba9-beed-4b85-8e2f-1f30db739b2b" providerId="ADAL" clId="{627ADBA3-34AC-452B-BC82-FE695D32AE7D}" dt="2021-08-10T14:53:10.900" v="1300" actId="20577"/>
        <pc:sldMkLst>
          <pc:docMk/>
          <pc:sldMk cId="244541094" sldId="2076137616"/>
        </pc:sldMkLst>
        <pc:spChg chg="mod">
          <ac:chgData name="Marc Anderson" userId="773dbba9-beed-4b85-8e2f-1f30db739b2b" providerId="ADAL" clId="{627ADBA3-34AC-452B-BC82-FE695D32AE7D}" dt="2021-08-10T14:29:25.440" v="1169" actId="20577"/>
          <ac:spMkLst>
            <pc:docMk/>
            <pc:sldMk cId="244541094" sldId="2076137616"/>
            <ac:spMk id="2" creationId="{4356C370-E3E6-44D8-BB3F-2BEC6011F264}"/>
          </ac:spMkLst>
        </pc:spChg>
        <pc:spChg chg="mod">
          <ac:chgData name="Marc Anderson" userId="773dbba9-beed-4b85-8e2f-1f30db739b2b" providerId="ADAL" clId="{627ADBA3-34AC-452B-BC82-FE695D32AE7D}" dt="2021-08-10T14:53:10.900" v="1300" actId="20577"/>
          <ac:spMkLst>
            <pc:docMk/>
            <pc:sldMk cId="244541094" sldId="2076137616"/>
            <ac:spMk id="3" creationId="{50902084-79A3-4DF6-BEC9-51C67A68BAC7}"/>
          </ac:spMkLst>
        </pc:spChg>
      </pc:sldChg>
      <pc:sldChg chg="modSp add mod">
        <pc:chgData name="Marc Anderson" userId="773dbba9-beed-4b85-8e2f-1f30db739b2b" providerId="ADAL" clId="{627ADBA3-34AC-452B-BC82-FE695D32AE7D}" dt="2021-08-11T14:13:04.759" v="1547" actId="20577"/>
        <pc:sldMkLst>
          <pc:docMk/>
          <pc:sldMk cId="410590702" sldId="2076137617"/>
        </pc:sldMkLst>
        <pc:spChg chg="mod">
          <ac:chgData name="Marc Anderson" userId="773dbba9-beed-4b85-8e2f-1f30db739b2b" providerId="ADAL" clId="{627ADBA3-34AC-452B-BC82-FE695D32AE7D}" dt="2021-08-03T14:55:54.064" v="342" actId="20577"/>
          <ac:spMkLst>
            <pc:docMk/>
            <pc:sldMk cId="410590702" sldId="2076137617"/>
            <ac:spMk id="2" creationId="{4356C370-E3E6-44D8-BB3F-2BEC6011F264}"/>
          </ac:spMkLst>
        </pc:spChg>
        <pc:spChg chg="mod">
          <ac:chgData name="Marc Anderson" userId="773dbba9-beed-4b85-8e2f-1f30db739b2b" providerId="ADAL" clId="{627ADBA3-34AC-452B-BC82-FE695D32AE7D}" dt="2021-08-11T14:13:04.759" v="1547" actId="20577"/>
          <ac:spMkLst>
            <pc:docMk/>
            <pc:sldMk cId="410590702" sldId="2076137617"/>
            <ac:spMk id="3" creationId="{50902084-79A3-4DF6-BEC9-51C67A68BAC7}"/>
          </ac:spMkLst>
        </pc:spChg>
      </pc:sldChg>
      <pc:sldChg chg="addSp delSp modSp mod chgLayout">
        <pc:chgData name="Marc Anderson" userId="773dbba9-beed-4b85-8e2f-1f30db739b2b" providerId="ADAL" clId="{627ADBA3-34AC-452B-BC82-FE695D32AE7D}" dt="2021-08-10T18:52:27.668" v="1468" actId="20577"/>
        <pc:sldMkLst>
          <pc:docMk/>
          <pc:sldMk cId="2861837185" sldId="2076137618"/>
        </pc:sldMkLst>
        <pc:spChg chg="mod ord">
          <ac:chgData name="Marc Anderson" userId="773dbba9-beed-4b85-8e2f-1f30db739b2b" providerId="ADAL" clId="{627ADBA3-34AC-452B-BC82-FE695D32AE7D}" dt="2021-08-10T18:48:54.892" v="1340" actId="6264"/>
          <ac:spMkLst>
            <pc:docMk/>
            <pc:sldMk cId="2861837185" sldId="2076137618"/>
            <ac:spMk id="4" creationId="{66C72CE2-0343-4B59-9239-BF80B5019CF1}"/>
          </ac:spMkLst>
        </pc:spChg>
        <pc:spChg chg="add mod">
          <ac:chgData name="Marc Anderson" userId="773dbba9-beed-4b85-8e2f-1f30db739b2b" providerId="ADAL" clId="{627ADBA3-34AC-452B-BC82-FE695D32AE7D}" dt="2021-08-10T18:52:27.668" v="1468" actId="20577"/>
          <ac:spMkLst>
            <pc:docMk/>
            <pc:sldMk cId="2861837185" sldId="2076137618"/>
            <ac:spMk id="27" creationId="{2EC20E79-E53A-4702-AC89-63C9CDDC1FCE}"/>
          </ac:spMkLst>
        </pc:spChg>
        <pc:spChg chg="add del mod">
          <ac:chgData name="Marc Anderson" userId="773dbba9-beed-4b85-8e2f-1f30db739b2b" providerId="ADAL" clId="{627ADBA3-34AC-452B-BC82-FE695D32AE7D}" dt="2021-08-10T18:48:54.892" v="1340" actId="6264"/>
          <ac:spMkLst>
            <pc:docMk/>
            <pc:sldMk cId="2861837185" sldId="2076137618"/>
            <ac:spMk id="28" creationId="{96795063-92B1-465B-92E6-C983BD0FE87A}"/>
          </ac:spMkLst>
        </pc:spChg>
        <pc:graphicFrameChg chg="mod modGraphic">
          <ac:chgData name="Marc Anderson" userId="773dbba9-beed-4b85-8e2f-1f30db739b2b" providerId="ADAL" clId="{627ADBA3-34AC-452B-BC82-FE695D32AE7D}" dt="2021-08-10T18:49:02.797" v="1342" actId="1076"/>
          <ac:graphicFrameMkLst>
            <pc:docMk/>
            <pc:sldMk cId="2861837185" sldId="2076137618"/>
            <ac:graphicFrameMk id="24" creationId="{98C23A0D-370E-42CA-B462-0957BB93375F}"/>
          </ac:graphicFrameMkLst>
        </pc:graphicFrameChg>
        <pc:graphicFrameChg chg="mod modGraphic">
          <ac:chgData name="Marc Anderson" userId="773dbba9-beed-4b85-8e2f-1f30db739b2b" providerId="ADAL" clId="{627ADBA3-34AC-452B-BC82-FE695D32AE7D}" dt="2021-08-10T18:50:12.150" v="1378" actId="1076"/>
          <ac:graphicFrameMkLst>
            <pc:docMk/>
            <pc:sldMk cId="2861837185" sldId="2076137618"/>
            <ac:graphicFrameMk id="25" creationId="{8EB0112D-5F04-408A-B13B-B0CFFDC40A3A}"/>
          </ac:graphicFrameMkLst>
        </pc:graphicFrameChg>
      </pc:sldChg>
      <pc:sldChg chg="addSp delSp modSp new mod chgLayout">
        <pc:chgData name="Marc Anderson" userId="773dbba9-beed-4b85-8e2f-1f30db739b2b" providerId="ADAL" clId="{627ADBA3-34AC-452B-BC82-FE695D32AE7D}" dt="2021-08-10T18:51:18.364" v="1395" actId="26606"/>
        <pc:sldMkLst>
          <pc:docMk/>
          <pc:sldMk cId="1478650908" sldId="2076137619"/>
        </pc:sldMkLst>
        <pc:spChg chg="mod ord">
          <ac:chgData name="Marc Anderson" userId="773dbba9-beed-4b85-8e2f-1f30db739b2b" providerId="ADAL" clId="{627ADBA3-34AC-452B-BC82-FE695D32AE7D}" dt="2021-08-10T14:54:48.831" v="1325" actId="6264"/>
          <ac:spMkLst>
            <pc:docMk/>
            <pc:sldMk cId="1478650908" sldId="2076137619"/>
            <ac:spMk id="2" creationId="{06EC720E-9285-4C2B-B85B-1DF8499FCE3C}"/>
          </ac:spMkLst>
        </pc:spChg>
        <pc:spChg chg="mod ord">
          <ac:chgData name="Marc Anderson" userId="773dbba9-beed-4b85-8e2f-1f30db739b2b" providerId="ADAL" clId="{627ADBA3-34AC-452B-BC82-FE695D32AE7D}" dt="2021-08-10T14:54:48.831" v="1325" actId="6264"/>
          <ac:spMkLst>
            <pc:docMk/>
            <pc:sldMk cId="1478650908" sldId="2076137619"/>
            <ac:spMk id="3" creationId="{5AB269C5-561A-407B-8C4F-BF310D39E199}"/>
          </ac:spMkLst>
        </pc:spChg>
        <pc:spChg chg="add del mod">
          <ac:chgData name="Marc Anderson" userId="773dbba9-beed-4b85-8e2f-1f30db739b2b" providerId="ADAL" clId="{627ADBA3-34AC-452B-BC82-FE695D32AE7D}" dt="2021-08-10T14:54:48.831" v="1325" actId="6264"/>
          <ac:spMkLst>
            <pc:docMk/>
            <pc:sldMk cId="1478650908" sldId="2076137619"/>
            <ac:spMk id="4" creationId="{C7E67381-C42F-420F-97C1-22A4A431CE98}"/>
          </ac:spMkLst>
        </pc:spChg>
        <pc:spChg chg="add del mod">
          <ac:chgData name="Marc Anderson" userId="773dbba9-beed-4b85-8e2f-1f30db739b2b" providerId="ADAL" clId="{627ADBA3-34AC-452B-BC82-FE695D32AE7D}" dt="2021-08-10T14:54:48.831" v="1325" actId="6264"/>
          <ac:spMkLst>
            <pc:docMk/>
            <pc:sldMk cId="1478650908" sldId="2076137619"/>
            <ac:spMk id="5" creationId="{3AE93FBC-9964-4464-A8B9-667E081F2798}"/>
          </ac:spMkLst>
        </pc:spChg>
        <pc:graphicFrameChg chg="mod modGraphic">
          <ac:chgData name="Marc Anderson" userId="773dbba9-beed-4b85-8e2f-1f30db739b2b" providerId="ADAL" clId="{627ADBA3-34AC-452B-BC82-FE695D32AE7D}" dt="2021-08-10T18:51:18.364" v="1395" actId="26606"/>
          <ac:graphicFrameMkLst>
            <pc:docMk/>
            <pc:sldMk cId="1478650908" sldId="2076137619"/>
            <ac:graphicFrameMk id="6" creationId="{C26CFC30-66D4-45AC-9FC8-2FFF4A330DB5}"/>
          </ac:graphicFrameMkLst>
        </pc:graphicFrameChg>
      </pc:sldChg>
      <pc:sldChg chg="addSp delSp modSp new mod chgLayout">
        <pc:chgData name="Marc Anderson" userId="773dbba9-beed-4b85-8e2f-1f30db739b2b" providerId="ADAL" clId="{627ADBA3-34AC-452B-BC82-FE695D32AE7D}" dt="2021-08-24T14:55:45.751" v="1666" actId="20577"/>
        <pc:sldMkLst>
          <pc:docMk/>
          <pc:sldMk cId="1949146613" sldId="2076137624"/>
        </pc:sldMkLst>
        <pc:spChg chg="mod ord">
          <ac:chgData name="Marc Anderson" userId="773dbba9-beed-4b85-8e2f-1f30db739b2b" providerId="ADAL" clId="{627ADBA3-34AC-452B-BC82-FE695D32AE7D}" dt="2021-08-24T14:51:22.499" v="1591" actId="6264"/>
          <ac:spMkLst>
            <pc:docMk/>
            <pc:sldMk cId="1949146613" sldId="2076137624"/>
            <ac:spMk id="2" creationId="{F337A626-74A1-4C7C-AE74-49DDFBF7A645}"/>
          </ac:spMkLst>
        </pc:spChg>
        <pc:spChg chg="mod ord">
          <ac:chgData name="Marc Anderson" userId="773dbba9-beed-4b85-8e2f-1f30db739b2b" providerId="ADAL" clId="{627ADBA3-34AC-452B-BC82-FE695D32AE7D}" dt="2021-08-24T14:55:45.751" v="1666" actId="20577"/>
          <ac:spMkLst>
            <pc:docMk/>
            <pc:sldMk cId="1949146613" sldId="2076137624"/>
            <ac:spMk id="3" creationId="{4D0E5BCA-5A9C-446A-87EE-65F4FD0F5AC6}"/>
          </ac:spMkLst>
        </pc:spChg>
        <pc:spChg chg="add del mod">
          <ac:chgData name="Marc Anderson" userId="773dbba9-beed-4b85-8e2f-1f30db739b2b" providerId="ADAL" clId="{627ADBA3-34AC-452B-BC82-FE695D32AE7D}" dt="2021-08-24T14:51:22.499" v="1591" actId="6264"/>
          <ac:spMkLst>
            <pc:docMk/>
            <pc:sldMk cId="1949146613" sldId="2076137624"/>
            <ac:spMk id="4" creationId="{85B44399-8481-492D-8C70-7877DBD34D44}"/>
          </ac:spMkLst>
        </pc:spChg>
        <pc:spChg chg="add del mod">
          <ac:chgData name="Marc Anderson" userId="773dbba9-beed-4b85-8e2f-1f30db739b2b" providerId="ADAL" clId="{627ADBA3-34AC-452B-BC82-FE695D32AE7D}" dt="2021-08-24T14:51:22.499" v="1591" actId="6264"/>
          <ac:spMkLst>
            <pc:docMk/>
            <pc:sldMk cId="1949146613" sldId="2076137624"/>
            <ac:spMk id="5" creationId="{54F61C8A-9198-43B2-9186-9DE43D96DF49}"/>
          </ac:spMkLst>
        </pc:spChg>
      </pc:sldChg>
    </pc:docChg>
  </pc:docChgLst>
  <pc:docChgLst>
    <pc:chgData name="Simon" userId="S::simon_noviaconsulting.co.uk#ext#@sympraxis.onmicrosoft.com::cc455c63-1c50-4f13-9ae7-232a7b74e44b" providerId="AD" clId="Web-{96614377-8866-4565-8F16-DF4CB4B111DF}"/>
    <pc:docChg chg="modSld">
      <pc:chgData name="Simon" userId="S::simon_noviaconsulting.co.uk#ext#@sympraxis.onmicrosoft.com::cc455c63-1c50-4f13-9ae7-232a7b74e44b" providerId="AD" clId="Web-{96614377-8866-4565-8F16-DF4CB4B111DF}" dt="2021-09-07T13:53:10.333" v="4"/>
      <pc:docMkLst>
        <pc:docMk/>
      </pc:docMkLst>
      <pc:sldChg chg="modTransition">
        <pc:chgData name="Simon" userId="S::simon_noviaconsulting.co.uk#ext#@sympraxis.onmicrosoft.com::cc455c63-1c50-4f13-9ae7-232a7b74e44b" providerId="AD" clId="Web-{96614377-8866-4565-8F16-DF4CB4B111DF}" dt="2021-09-07T13:53:10.333" v="3"/>
        <pc:sldMkLst>
          <pc:docMk/>
          <pc:sldMk cId="2718318882" sldId="283"/>
        </pc:sldMkLst>
      </pc:sldChg>
      <pc:sldChg chg="mod modTransition modShow">
        <pc:chgData name="Simon" userId="S::simon_noviaconsulting.co.uk#ext#@sympraxis.onmicrosoft.com::cc455c63-1c50-4f13-9ae7-232a7b74e44b" providerId="AD" clId="Web-{96614377-8866-4565-8F16-DF4CB4B111DF}" dt="2021-09-07T13:53:10.333" v="4"/>
        <pc:sldMkLst>
          <pc:docMk/>
          <pc:sldMk cId="2073197525" sldId="2076137625"/>
        </pc:sldMkLst>
      </pc:sldChg>
    </pc:docChg>
  </pc:docChgLst>
  <pc:docChgLst>
    <pc:chgData name="Tara Saylor" userId="S::tara_sourcecodecommunication.com#ext#@sympraxis.onmicrosoft.com::7f18e2ef-476e-4012-9a99-d9fd002b9cb1" providerId="AD" clId="Web-{C9920B5F-9B00-4243-A2E7-67A222952915}"/>
    <pc:docChg chg="addSld modSld sldOrd modSection">
      <pc:chgData name="Tara Saylor" userId="S::tara_sourcecodecommunication.com#ext#@sympraxis.onmicrosoft.com::7f18e2ef-476e-4012-9a99-d9fd002b9cb1" providerId="AD" clId="Web-{C9920B5F-9B00-4243-A2E7-67A222952915}" dt="2021-09-06T19:11:42.306" v="4656"/>
      <pc:docMkLst>
        <pc:docMk/>
      </pc:docMkLst>
      <pc:sldChg chg="addSp modSp add ord replId">
        <pc:chgData name="Tara Saylor" userId="S::tara_sourcecodecommunication.com#ext#@sympraxis.onmicrosoft.com::7f18e2ef-476e-4012-9a99-d9fd002b9cb1" providerId="AD" clId="Web-{C9920B5F-9B00-4243-A2E7-67A222952915}" dt="2021-09-06T19:11:42.306" v="4656"/>
        <pc:sldMkLst>
          <pc:docMk/>
          <pc:sldMk cId="2388914057" sldId="2076137626"/>
        </pc:sldMkLst>
        <pc:spChg chg="add mod">
          <ac:chgData name="Tara Saylor" userId="S::tara_sourcecodecommunication.com#ext#@sympraxis.onmicrosoft.com::7f18e2ef-476e-4012-9a99-d9fd002b9cb1" providerId="AD" clId="Web-{C9920B5F-9B00-4243-A2E7-67A222952915}" dt="2021-09-06T19:09:50.432" v="4462" actId="1076"/>
          <ac:spMkLst>
            <pc:docMk/>
            <pc:sldMk cId="2388914057" sldId="2076137626"/>
            <ac:spMk id="3" creationId="{5DFFC127-986F-47F9-A8C8-7A06011812F4}"/>
          </ac:spMkLst>
        </pc:spChg>
        <pc:graphicFrameChg chg="mod modGraphic">
          <ac:chgData name="Tara Saylor" userId="S::tara_sourcecodecommunication.com#ext#@sympraxis.onmicrosoft.com::7f18e2ef-476e-4012-9a99-d9fd002b9cb1" providerId="AD" clId="Web-{C9920B5F-9B00-4243-A2E7-67A222952915}" dt="2021-09-06T19:11:42.306" v="4656"/>
          <ac:graphicFrameMkLst>
            <pc:docMk/>
            <pc:sldMk cId="2388914057" sldId="2076137626"/>
            <ac:graphicFrameMk id="7" creationId="{D5E3626A-6A82-4A79-B170-02F15727048B}"/>
          </ac:graphicFrameMkLst>
        </pc:graphicFrameChg>
      </pc:sldChg>
    </pc:docChg>
  </pc:docChgLst>
  <pc:docChgLst>
    <pc:chgData name="Simon Doy" userId="S::simon_ithink365.co.uk#ext#@sympraxis.onmicrosoft.com::46e65575-75ce-46d2-a5d1-9d0f49de8008" providerId="AD" clId="Web-{9B5EC9AB-C22C-44E2-A829-D4DE1F937285}"/>
    <pc:docChg chg="modSld">
      <pc:chgData name="Simon Doy" userId="S::simon_ithink365.co.uk#ext#@sympraxis.onmicrosoft.com::46e65575-75ce-46d2-a5d1-9d0f49de8008" providerId="AD" clId="Web-{9B5EC9AB-C22C-44E2-A829-D4DE1F937285}" dt="2021-09-07T14:32:40.454" v="11" actId="20577"/>
      <pc:docMkLst>
        <pc:docMk/>
      </pc:docMkLst>
      <pc:sldChg chg="modSp">
        <pc:chgData name="Simon Doy" userId="S::simon_ithink365.co.uk#ext#@sympraxis.onmicrosoft.com::46e65575-75ce-46d2-a5d1-9d0f49de8008" providerId="AD" clId="Web-{9B5EC9AB-C22C-44E2-A829-D4DE1F937285}" dt="2021-09-07T14:32:24.439" v="7" actId="20577"/>
        <pc:sldMkLst>
          <pc:docMk/>
          <pc:sldMk cId="2388914057" sldId="2076137626"/>
        </pc:sldMkLst>
        <pc:spChg chg="mod">
          <ac:chgData name="Simon Doy" userId="S::simon_ithink365.co.uk#ext#@sympraxis.onmicrosoft.com::46e65575-75ce-46d2-a5d1-9d0f49de8008" providerId="AD" clId="Web-{9B5EC9AB-C22C-44E2-A829-D4DE1F937285}" dt="2021-09-07T14:32:24.439" v="7" actId="20577"/>
          <ac:spMkLst>
            <pc:docMk/>
            <pc:sldMk cId="2388914057" sldId="2076137626"/>
            <ac:spMk id="2" creationId="{25B7DF04-1CD1-409D-A744-8558F83E729B}"/>
          </ac:spMkLst>
        </pc:spChg>
        <pc:graphicFrameChg chg="mod modGraphic">
          <ac:chgData name="Simon Doy" userId="S::simon_ithink365.co.uk#ext#@sympraxis.onmicrosoft.com::46e65575-75ce-46d2-a5d1-9d0f49de8008" providerId="AD" clId="Web-{9B5EC9AB-C22C-44E2-A829-D4DE1F937285}" dt="2021-09-07T14:23:15.941" v="3"/>
          <ac:graphicFrameMkLst>
            <pc:docMk/>
            <pc:sldMk cId="2388914057" sldId="2076137626"/>
            <ac:graphicFrameMk id="7" creationId="{D5E3626A-6A82-4A79-B170-02F15727048B}"/>
          </ac:graphicFrameMkLst>
        </pc:graphicFrameChg>
      </pc:sldChg>
      <pc:sldChg chg="modSp">
        <pc:chgData name="Simon Doy" userId="S::simon_ithink365.co.uk#ext#@sympraxis.onmicrosoft.com::46e65575-75ce-46d2-a5d1-9d0f49de8008" providerId="AD" clId="Web-{9B5EC9AB-C22C-44E2-A829-D4DE1F937285}" dt="2021-09-07T14:32:40.454" v="11" actId="20577"/>
        <pc:sldMkLst>
          <pc:docMk/>
          <pc:sldMk cId="1982402075" sldId="2076137630"/>
        </pc:sldMkLst>
        <pc:spChg chg="mod">
          <ac:chgData name="Simon Doy" userId="S::simon_ithink365.co.uk#ext#@sympraxis.onmicrosoft.com::46e65575-75ce-46d2-a5d1-9d0f49de8008" providerId="AD" clId="Web-{9B5EC9AB-C22C-44E2-A829-D4DE1F937285}" dt="2021-09-07T14:32:40.454" v="11" actId="20577"/>
          <ac:spMkLst>
            <pc:docMk/>
            <pc:sldMk cId="1982402075" sldId="2076137630"/>
            <ac:spMk id="2" creationId="{25B7DF04-1CD1-409D-A744-8558F83E729B}"/>
          </ac:spMkLst>
        </pc:spChg>
      </pc:sldChg>
    </pc:docChg>
  </pc:docChgLst>
  <pc:docChgLst>
    <pc:chgData name="Marc Anderson" userId="773dbba9-beed-4b85-8e2f-1f30db739b2b" providerId="ADAL" clId="{0DA78123-C27A-43FA-AF6F-4B7BD86AF64F}"/>
    <pc:docChg chg="undo redo custSel addSld delSld modSld sldOrd modSection">
      <pc:chgData name="Marc Anderson" userId="773dbba9-beed-4b85-8e2f-1f30db739b2b" providerId="ADAL" clId="{0DA78123-C27A-43FA-AF6F-4B7BD86AF64F}" dt="2021-09-21T15:07:36.713" v="1232" actId="6549"/>
      <pc:docMkLst>
        <pc:docMk/>
      </pc:docMkLst>
      <pc:sldChg chg="modSp mod">
        <pc:chgData name="Marc Anderson" userId="773dbba9-beed-4b85-8e2f-1f30db739b2b" providerId="ADAL" clId="{0DA78123-C27A-43FA-AF6F-4B7BD86AF64F}" dt="2021-08-31T22:12:00.592" v="484" actId="6549"/>
        <pc:sldMkLst>
          <pc:docMk/>
          <pc:sldMk cId="1193530258" sldId="274"/>
        </pc:sldMkLst>
        <pc:spChg chg="mod">
          <ac:chgData name="Marc Anderson" userId="773dbba9-beed-4b85-8e2f-1f30db739b2b" providerId="ADAL" clId="{0DA78123-C27A-43FA-AF6F-4B7BD86AF64F}" dt="2021-08-31T22:12:00.592" v="484" actId="6549"/>
          <ac:spMkLst>
            <pc:docMk/>
            <pc:sldMk cId="1193530258" sldId="274"/>
            <ac:spMk id="45" creationId="{3169934D-53E7-4E44-B953-6021F38A0654}"/>
          </ac:spMkLst>
        </pc:spChg>
      </pc:sldChg>
      <pc:sldChg chg="modSp mod">
        <pc:chgData name="Marc Anderson" userId="773dbba9-beed-4b85-8e2f-1f30db739b2b" providerId="ADAL" clId="{0DA78123-C27A-43FA-AF6F-4B7BD86AF64F}" dt="2021-09-21T15:07:36.713" v="1232" actId="6549"/>
        <pc:sldMkLst>
          <pc:docMk/>
          <pc:sldMk cId="2967945684" sldId="277"/>
        </pc:sldMkLst>
        <pc:spChg chg="mod">
          <ac:chgData name="Marc Anderson" userId="773dbba9-beed-4b85-8e2f-1f30db739b2b" providerId="ADAL" clId="{0DA78123-C27A-43FA-AF6F-4B7BD86AF64F}" dt="2021-09-21T15:07:36.713" v="1232" actId="6549"/>
          <ac:spMkLst>
            <pc:docMk/>
            <pc:sldMk cId="2967945684" sldId="277"/>
            <ac:spMk id="4" creationId="{A04E16D6-6682-4068-BF11-BA8E4E8E1BBC}"/>
          </ac:spMkLst>
        </pc:spChg>
      </pc:sldChg>
      <pc:sldChg chg="addSp modSp mod">
        <pc:chgData name="Marc Anderson" userId="773dbba9-beed-4b85-8e2f-1f30db739b2b" providerId="ADAL" clId="{0DA78123-C27A-43FA-AF6F-4B7BD86AF64F}" dt="2021-09-14T16:56:52.478" v="1116" actId="20577"/>
        <pc:sldMkLst>
          <pc:docMk/>
          <pc:sldMk cId="287163252" sldId="1567"/>
        </pc:sldMkLst>
        <pc:spChg chg="mod">
          <ac:chgData name="Marc Anderson" userId="773dbba9-beed-4b85-8e2f-1f30db739b2b" providerId="ADAL" clId="{0DA78123-C27A-43FA-AF6F-4B7BD86AF64F}" dt="2021-08-31T22:11:23.243" v="473" actId="13926"/>
          <ac:spMkLst>
            <pc:docMk/>
            <pc:sldMk cId="287163252" sldId="1567"/>
            <ac:spMk id="5" creationId="{7D0EEDC6-3E4A-4EFE-A08D-CE06F4DBEEBD}"/>
          </ac:spMkLst>
        </pc:spChg>
        <pc:spChg chg="add mod">
          <ac:chgData name="Marc Anderson" userId="773dbba9-beed-4b85-8e2f-1f30db739b2b" providerId="ADAL" clId="{0DA78123-C27A-43FA-AF6F-4B7BD86AF64F}" dt="2021-08-31T22:17:51.590" v="508" actId="20577"/>
          <ac:spMkLst>
            <pc:docMk/>
            <pc:sldMk cId="287163252" sldId="1567"/>
            <ac:spMk id="6" creationId="{80F685C6-5DC5-46C9-BF59-773A01BD9912}"/>
          </ac:spMkLst>
        </pc:spChg>
        <pc:spChg chg="mod">
          <ac:chgData name="Marc Anderson" userId="773dbba9-beed-4b85-8e2f-1f30db739b2b" providerId="ADAL" clId="{0DA78123-C27A-43FA-AF6F-4B7BD86AF64F}" dt="2021-09-14T16:56:52.478" v="1116" actId="20577"/>
          <ac:spMkLst>
            <pc:docMk/>
            <pc:sldMk cId="287163252" sldId="1567"/>
            <ac:spMk id="7" creationId="{00000000-0000-0000-0000-000000000000}"/>
          </ac:spMkLst>
        </pc:spChg>
        <pc:spChg chg="mod">
          <ac:chgData name="Marc Anderson" userId="773dbba9-beed-4b85-8e2f-1f30db739b2b" providerId="ADAL" clId="{0DA78123-C27A-43FA-AF6F-4B7BD86AF64F}" dt="2021-08-31T22:09:27.682" v="414" actId="20577"/>
          <ac:spMkLst>
            <pc:docMk/>
            <pc:sldMk cId="287163252" sldId="1567"/>
            <ac:spMk id="8" creationId="{00000000-0000-0000-0000-000000000000}"/>
          </ac:spMkLst>
        </pc:spChg>
      </pc:sldChg>
      <pc:sldChg chg="delSp modSp add mod delAnim">
        <pc:chgData name="Marc Anderson" userId="773dbba9-beed-4b85-8e2f-1f30db739b2b" providerId="ADAL" clId="{0DA78123-C27A-43FA-AF6F-4B7BD86AF64F}" dt="2021-09-21T14:21:03.457" v="1191" actId="1038"/>
        <pc:sldMkLst>
          <pc:docMk/>
          <pc:sldMk cId="3320131257" sldId="1962"/>
        </pc:sldMkLst>
        <pc:picChg chg="del">
          <ac:chgData name="Marc Anderson" userId="773dbba9-beed-4b85-8e2f-1f30db739b2b" providerId="ADAL" clId="{0DA78123-C27A-43FA-AF6F-4B7BD86AF64F}" dt="2021-09-21T14:21:00.067" v="1170" actId="478"/>
          <ac:picMkLst>
            <pc:docMk/>
            <pc:sldMk cId="3320131257" sldId="1962"/>
            <ac:picMk id="11" creationId="{D3442EF2-9A9F-4A6B-83F4-80B573F5016F}"/>
          </ac:picMkLst>
        </pc:picChg>
        <pc:picChg chg="mod">
          <ac:chgData name="Marc Anderson" userId="773dbba9-beed-4b85-8e2f-1f30db739b2b" providerId="ADAL" clId="{0DA78123-C27A-43FA-AF6F-4B7BD86AF64F}" dt="2021-09-21T14:21:03.457" v="1191" actId="1038"/>
          <ac:picMkLst>
            <pc:docMk/>
            <pc:sldMk cId="3320131257" sldId="1962"/>
            <ac:picMk id="36" creationId="{A6CE4A4C-9774-43E3-9B16-456AB933501B}"/>
          </ac:picMkLst>
        </pc:picChg>
      </pc:sldChg>
      <pc:sldChg chg="modSp mod">
        <pc:chgData name="Marc Anderson" userId="773dbba9-beed-4b85-8e2f-1f30db739b2b" providerId="ADAL" clId="{0DA78123-C27A-43FA-AF6F-4B7BD86AF64F}" dt="2021-08-31T22:11:55.855" v="483" actId="108"/>
        <pc:sldMkLst>
          <pc:docMk/>
          <pc:sldMk cId="3158043784" sldId="2068"/>
        </pc:sldMkLst>
        <pc:spChg chg="mod">
          <ac:chgData name="Marc Anderson" userId="773dbba9-beed-4b85-8e2f-1f30db739b2b" providerId="ADAL" clId="{0DA78123-C27A-43FA-AF6F-4B7BD86AF64F}" dt="2021-08-31T22:11:55.855" v="483" actId="108"/>
          <ac:spMkLst>
            <pc:docMk/>
            <pc:sldMk cId="3158043784" sldId="2068"/>
            <ac:spMk id="8" creationId="{00000000-0000-0000-0000-000000000000}"/>
          </ac:spMkLst>
        </pc:spChg>
      </pc:sldChg>
      <pc:sldChg chg="addSp delSp modSp mod">
        <pc:chgData name="Marc Anderson" userId="773dbba9-beed-4b85-8e2f-1f30db739b2b" providerId="ADAL" clId="{0DA78123-C27A-43FA-AF6F-4B7BD86AF64F}" dt="2021-08-31T14:28:48.665" v="312" actId="1076"/>
        <pc:sldMkLst>
          <pc:docMk/>
          <pc:sldMk cId="3026554354" sldId="2076136368"/>
        </pc:sldMkLst>
        <pc:spChg chg="add mod">
          <ac:chgData name="Marc Anderson" userId="773dbba9-beed-4b85-8e2f-1f30db739b2b" providerId="ADAL" clId="{0DA78123-C27A-43FA-AF6F-4B7BD86AF64F}" dt="2021-08-31T14:28:48.665" v="312" actId="1076"/>
          <ac:spMkLst>
            <pc:docMk/>
            <pc:sldMk cId="3026554354" sldId="2076136368"/>
            <ac:spMk id="7" creationId="{C4FB61B9-EDFC-45C3-89A6-218C9271CCA3}"/>
          </ac:spMkLst>
        </pc:spChg>
        <pc:picChg chg="add mod">
          <ac:chgData name="Marc Anderson" userId="773dbba9-beed-4b85-8e2f-1f30db739b2b" providerId="ADAL" clId="{0DA78123-C27A-43FA-AF6F-4B7BD86AF64F}" dt="2021-08-31T14:25:25.870" v="291" actId="1076"/>
          <ac:picMkLst>
            <pc:docMk/>
            <pc:sldMk cId="3026554354" sldId="2076136368"/>
            <ac:picMk id="6" creationId="{2AB9D132-FCB2-4CEC-B0BB-5C612F3DA3F6}"/>
          </ac:picMkLst>
        </pc:picChg>
        <pc:picChg chg="del">
          <ac:chgData name="Marc Anderson" userId="773dbba9-beed-4b85-8e2f-1f30db739b2b" providerId="ADAL" clId="{0DA78123-C27A-43FA-AF6F-4B7BD86AF64F}" dt="2021-08-31T14:25:21.599" v="286" actId="478"/>
          <ac:picMkLst>
            <pc:docMk/>
            <pc:sldMk cId="3026554354" sldId="2076136368"/>
            <ac:picMk id="4098" creationId="{5C244689-503F-4895-9BB4-722E291FD91D}"/>
          </ac:picMkLst>
        </pc:picChg>
      </pc:sldChg>
      <pc:sldChg chg="modSp mod">
        <pc:chgData name="Marc Anderson" userId="773dbba9-beed-4b85-8e2f-1f30db739b2b" providerId="ADAL" clId="{0DA78123-C27A-43FA-AF6F-4B7BD86AF64F}" dt="2021-09-21T14:07:13.546" v="1169" actId="20577"/>
        <pc:sldMkLst>
          <pc:docMk/>
          <pc:sldMk cId="143671092" sldId="2076137545"/>
        </pc:sldMkLst>
        <pc:spChg chg="mod">
          <ac:chgData name="Marc Anderson" userId="773dbba9-beed-4b85-8e2f-1f30db739b2b" providerId="ADAL" clId="{0DA78123-C27A-43FA-AF6F-4B7BD86AF64F}" dt="2021-09-21T14:07:13.546" v="1169" actId="20577"/>
          <ac:spMkLst>
            <pc:docMk/>
            <pc:sldMk cId="143671092" sldId="2076137545"/>
            <ac:spMk id="2" creationId="{DBDA2B61-7736-48C2-BE51-118DE419CDAA}"/>
          </ac:spMkLst>
        </pc:spChg>
      </pc:sldChg>
      <pc:sldChg chg="modSp mod">
        <pc:chgData name="Marc Anderson" userId="773dbba9-beed-4b85-8e2f-1f30db739b2b" providerId="ADAL" clId="{0DA78123-C27A-43FA-AF6F-4B7BD86AF64F}" dt="2021-08-31T22:12:33.946" v="501" actId="13926"/>
        <pc:sldMkLst>
          <pc:docMk/>
          <pc:sldMk cId="587859452" sldId="2076137561"/>
        </pc:sldMkLst>
        <pc:spChg chg="mod">
          <ac:chgData name="Marc Anderson" userId="773dbba9-beed-4b85-8e2f-1f30db739b2b" providerId="ADAL" clId="{0DA78123-C27A-43FA-AF6F-4B7BD86AF64F}" dt="2021-08-31T22:12:33.946" v="501" actId="13926"/>
          <ac:spMkLst>
            <pc:docMk/>
            <pc:sldMk cId="587859452" sldId="2076137561"/>
            <ac:spMk id="8" creationId="{C3FCD026-3DAE-4A55-B71E-B1AF385E8369}"/>
          </ac:spMkLst>
        </pc:spChg>
      </pc:sldChg>
      <pc:sldChg chg="addSp delSp modSp mod">
        <pc:chgData name="Marc Anderson" userId="773dbba9-beed-4b85-8e2f-1f30db739b2b" providerId="ADAL" clId="{0DA78123-C27A-43FA-AF6F-4B7BD86AF64F}" dt="2021-09-14T20:13:10.372" v="1117" actId="13926"/>
        <pc:sldMkLst>
          <pc:docMk/>
          <pc:sldMk cId="59991842" sldId="2076137564"/>
        </pc:sldMkLst>
        <pc:spChg chg="mod">
          <ac:chgData name="Marc Anderson" userId="773dbba9-beed-4b85-8e2f-1f30db739b2b" providerId="ADAL" clId="{0DA78123-C27A-43FA-AF6F-4B7BD86AF64F}" dt="2021-08-31T14:08:50.433" v="5" actId="20577"/>
          <ac:spMkLst>
            <pc:docMk/>
            <pc:sldMk cId="59991842" sldId="2076137564"/>
            <ac:spMk id="4" creationId="{29FF830E-6DCF-4713-AC5F-D87A49E70DAB}"/>
          </ac:spMkLst>
        </pc:spChg>
        <pc:spChg chg="mod">
          <ac:chgData name="Marc Anderson" userId="773dbba9-beed-4b85-8e2f-1f30db739b2b" providerId="ADAL" clId="{0DA78123-C27A-43FA-AF6F-4B7BD86AF64F}" dt="2021-09-14T15:03:56.531" v="1086" actId="20577"/>
          <ac:spMkLst>
            <pc:docMk/>
            <pc:sldMk cId="59991842" sldId="2076137564"/>
            <ac:spMk id="16" creationId="{DBE627C4-AD2C-4C6E-B809-BC8C9F3F0864}"/>
          </ac:spMkLst>
        </pc:spChg>
        <pc:spChg chg="mod">
          <ac:chgData name="Marc Anderson" userId="773dbba9-beed-4b85-8e2f-1f30db739b2b" providerId="ADAL" clId="{0DA78123-C27A-43FA-AF6F-4B7BD86AF64F}" dt="2021-08-31T14:19:31.883" v="208" actId="20577"/>
          <ac:spMkLst>
            <pc:docMk/>
            <pc:sldMk cId="59991842" sldId="2076137564"/>
            <ac:spMk id="18" creationId="{44EF8DFC-4E24-43D9-AB21-D1B2F579166B}"/>
          </ac:spMkLst>
        </pc:spChg>
        <pc:spChg chg="mod">
          <ac:chgData name="Marc Anderson" userId="773dbba9-beed-4b85-8e2f-1f30db739b2b" providerId="ADAL" clId="{0DA78123-C27A-43FA-AF6F-4B7BD86AF64F}" dt="2021-09-14T20:13:10.372" v="1117" actId="13926"/>
          <ac:spMkLst>
            <pc:docMk/>
            <pc:sldMk cId="59991842" sldId="2076137564"/>
            <ac:spMk id="21" creationId="{E648128D-9BB5-4622-A219-A5EBE58D8C5F}"/>
          </ac:spMkLst>
        </pc:spChg>
        <pc:graphicFrameChg chg="add del mod">
          <ac:chgData name="Marc Anderson" userId="773dbba9-beed-4b85-8e2f-1f30db739b2b" providerId="ADAL" clId="{0DA78123-C27A-43FA-AF6F-4B7BD86AF64F}" dt="2021-08-31T14:09:29.529" v="7"/>
          <ac:graphicFrameMkLst>
            <pc:docMk/>
            <pc:sldMk cId="59991842" sldId="2076137564"/>
            <ac:graphicFrameMk id="2" creationId="{A172F2BC-7C05-4215-AB76-6E9C1111EE57}"/>
          </ac:graphicFrameMkLst>
        </pc:graphicFrameChg>
      </pc:sldChg>
      <pc:sldChg chg="modSp mod">
        <pc:chgData name="Marc Anderson" userId="773dbba9-beed-4b85-8e2f-1f30db739b2b" providerId="ADAL" clId="{0DA78123-C27A-43FA-AF6F-4B7BD86AF64F}" dt="2021-09-07T14:16:11.240" v="633" actId="1036"/>
        <pc:sldMkLst>
          <pc:docMk/>
          <pc:sldMk cId="429115415" sldId="2076137587"/>
        </pc:sldMkLst>
        <pc:spChg chg="mod">
          <ac:chgData name="Marc Anderson" userId="773dbba9-beed-4b85-8e2f-1f30db739b2b" providerId="ADAL" clId="{0DA78123-C27A-43FA-AF6F-4B7BD86AF64F}" dt="2021-09-07T14:16:11.240" v="633" actId="1036"/>
          <ac:spMkLst>
            <pc:docMk/>
            <pc:sldMk cId="429115415" sldId="2076137587"/>
            <ac:spMk id="3" creationId="{8D173BF7-0506-4C14-B44D-D115B845B058}"/>
          </ac:spMkLst>
        </pc:spChg>
        <pc:graphicFrameChg chg="mod">
          <ac:chgData name="Marc Anderson" userId="773dbba9-beed-4b85-8e2f-1f30db739b2b" providerId="ADAL" clId="{0DA78123-C27A-43FA-AF6F-4B7BD86AF64F}" dt="2021-09-07T14:16:05.804" v="606" actId="1035"/>
          <ac:graphicFrameMkLst>
            <pc:docMk/>
            <pc:sldMk cId="429115415" sldId="2076137587"/>
            <ac:graphicFrameMk id="6" creationId="{7B6270B7-7E45-484E-8232-3BE9CE692F48}"/>
          </ac:graphicFrameMkLst>
        </pc:graphicFrameChg>
      </pc:sldChg>
      <pc:sldChg chg="del">
        <pc:chgData name="Marc Anderson" userId="773dbba9-beed-4b85-8e2f-1f30db739b2b" providerId="ADAL" clId="{0DA78123-C27A-43FA-AF6F-4B7BD86AF64F}" dt="2021-08-31T15:12:42.720" v="317" actId="47"/>
        <pc:sldMkLst>
          <pc:docMk/>
          <pc:sldMk cId="994704777" sldId="2076137610"/>
        </pc:sldMkLst>
      </pc:sldChg>
      <pc:sldChg chg="del">
        <pc:chgData name="Marc Anderson" userId="773dbba9-beed-4b85-8e2f-1f30db739b2b" providerId="ADAL" clId="{0DA78123-C27A-43FA-AF6F-4B7BD86AF64F}" dt="2021-08-31T15:12:42.720" v="317" actId="47"/>
        <pc:sldMkLst>
          <pc:docMk/>
          <pc:sldMk cId="1653058467" sldId="2076137611"/>
        </pc:sldMkLst>
      </pc:sldChg>
      <pc:sldChg chg="del">
        <pc:chgData name="Marc Anderson" userId="773dbba9-beed-4b85-8e2f-1f30db739b2b" providerId="ADAL" clId="{0DA78123-C27A-43FA-AF6F-4B7BD86AF64F}" dt="2021-08-31T15:12:42.720" v="317" actId="47"/>
        <pc:sldMkLst>
          <pc:docMk/>
          <pc:sldMk cId="548634066" sldId="2076137612"/>
        </pc:sldMkLst>
      </pc:sldChg>
      <pc:sldChg chg="del">
        <pc:chgData name="Marc Anderson" userId="773dbba9-beed-4b85-8e2f-1f30db739b2b" providerId="ADAL" clId="{0DA78123-C27A-43FA-AF6F-4B7BD86AF64F}" dt="2021-08-31T15:12:42.720" v="317" actId="47"/>
        <pc:sldMkLst>
          <pc:docMk/>
          <pc:sldMk cId="3956555068" sldId="2076137613"/>
        </pc:sldMkLst>
      </pc:sldChg>
      <pc:sldChg chg="del">
        <pc:chgData name="Marc Anderson" userId="773dbba9-beed-4b85-8e2f-1f30db739b2b" providerId="ADAL" clId="{0DA78123-C27A-43FA-AF6F-4B7BD86AF64F}" dt="2021-08-31T15:12:42.720" v="317" actId="47"/>
        <pc:sldMkLst>
          <pc:docMk/>
          <pc:sldMk cId="572059254" sldId="2076137614"/>
        </pc:sldMkLst>
      </pc:sldChg>
      <pc:sldChg chg="del">
        <pc:chgData name="Marc Anderson" userId="773dbba9-beed-4b85-8e2f-1f30db739b2b" providerId="ADAL" clId="{0DA78123-C27A-43FA-AF6F-4B7BD86AF64F}" dt="2021-08-31T15:12:42.720" v="317" actId="47"/>
        <pc:sldMkLst>
          <pc:docMk/>
          <pc:sldMk cId="1990789516" sldId="2076137615"/>
        </pc:sldMkLst>
      </pc:sldChg>
      <pc:sldChg chg="del">
        <pc:chgData name="Marc Anderson" userId="773dbba9-beed-4b85-8e2f-1f30db739b2b" providerId="ADAL" clId="{0DA78123-C27A-43FA-AF6F-4B7BD86AF64F}" dt="2021-08-31T15:12:42.720" v="317" actId="47"/>
        <pc:sldMkLst>
          <pc:docMk/>
          <pc:sldMk cId="244541094" sldId="2076137616"/>
        </pc:sldMkLst>
      </pc:sldChg>
      <pc:sldChg chg="del">
        <pc:chgData name="Marc Anderson" userId="773dbba9-beed-4b85-8e2f-1f30db739b2b" providerId="ADAL" clId="{0DA78123-C27A-43FA-AF6F-4B7BD86AF64F}" dt="2021-08-31T15:12:42.720" v="317" actId="47"/>
        <pc:sldMkLst>
          <pc:docMk/>
          <pc:sldMk cId="410590702" sldId="2076137617"/>
        </pc:sldMkLst>
      </pc:sldChg>
      <pc:sldChg chg="del">
        <pc:chgData name="Marc Anderson" userId="773dbba9-beed-4b85-8e2f-1f30db739b2b" providerId="ADAL" clId="{0DA78123-C27A-43FA-AF6F-4B7BD86AF64F}" dt="2021-08-31T15:12:42.720" v="317" actId="47"/>
        <pc:sldMkLst>
          <pc:docMk/>
          <pc:sldMk cId="2861837185" sldId="2076137618"/>
        </pc:sldMkLst>
      </pc:sldChg>
      <pc:sldChg chg="del">
        <pc:chgData name="Marc Anderson" userId="773dbba9-beed-4b85-8e2f-1f30db739b2b" providerId="ADAL" clId="{0DA78123-C27A-43FA-AF6F-4B7BD86AF64F}" dt="2021-08-31T15:12:42.720" v="317" actId="47"/>
        <pc:sldMkLst>
          <pc:docMk/>
          <pc:sldMk cId="1478650908" sldId="2076137619"/>
        </pc:sldMkLst>
      </pc:sldChg>
      <pc:sldChg chg="del">
        <pc:chgData name="Marc Anderson" userId="773dbba9-beed-4b85-8e2f-1f30db739b2b" providerId="ADAL" clId="{0DA78123-C27A-43FA-AF6F-4B7BD86AF64F}" dt="2021-08-31T15:12:42.720" v="317" actId="47"/>
        <pc:sldMkLst>
          <pc:docMk/>
          <pc:sldMk cId="1394089812" sldId="2076137621"/>
        </pc:sldMkLst>
      </pc:sldChg>
      <pc:sldChg chg="del">
        <pc:chgData name="Marc Anderson" userId="773dbba9-beed-4b85-8e2f-1f30db739b2b" providerId="ADAL" clId="{0DA78123-C27A-43FA-AF6F-4B7BD86AF64F}" dt="2021-08-31T15:12:42.720" v="317" actId="47"/>
        <pc:sldMkLst>
          <pc:docMk/>
          <pc:sldMk cId="125500513" sldId="2076137622"/>
        </pc:sldMkLst>
      </pc:sldChg>
      <pc:sldChg chg="del">
        <pc:chgData name="Marc Anderson" userId="773dbba9-beed-4b85-8e2f-1f30db739b2b" providerId="ADAL" clId="{0DA78123-C27A-43FA-AF6F-4B7BD86AF64F}" dt="2021-08-31T15:12:42.720" v="317" actId="47"/>
        <pc:sldMkLst>
          <pc:docMk/>
          <pc:sldMk cId="1927624187" sldId="2076137623"/>
        </pc:sldMkLst>
      </pc:sldChg>
      <pc:sldChg chg="modSp del mod">
        <pc:chgData name="Marc Anderson" userId="773dbba9-beed-4b85-8e2f-1f30db739b2b" providerId="ADAL" clId="{0DA78123-C27A-43FA-AF6F-4B7BD86AF64F}" dt="2021-09-21T14:37:38.020" v="1228" actId="47"/>
        <pc:sldMkLst>
          <pc:docMk/>
          <pc:sldMk cId="1949146613" sldId="2076137624"/>
        </pc:sldMkLst>
        <pc:spChg chg="mod">
          <ac:chgData name="Marc Anderson" userId="773dbba9-beed-4b85-8e2f-1f30db739b2b" providerId="ADAL" clId="{0DA78123-C27A-43FA-AF6F-4B7BD86AF64F}" dt="2021-09-21T14:36:02.614" v="1192" actId="21"/>
          <ac:spMkLst>
            <pc:docMk/>
            <pc:sldMk cId="1949146613" sldId="2076137624"/>
            <ac:spMk id="3" creationId="{4D0E5BCA-5A9C-446A-87EE-65F4FD0F5AC6}"/>
          </ac:spMkLst>
        </pc:spChg>
      </pc:sldChg>
      <pc:sldChg chg="modSp mod">
        <pc:chgData name="Marc Anderson" userId="773dbba9-beed-4b85-8e2f-1f30db739b2b" providerId="ADAL" clId="{0DA78123-C27A-43FA-AF6F-4B7BD86AF64F}" dt="2021-09-07T14:37:35.118" v="769" actId="1037"/>
        <pc:sldMkLst>
          <pc:docMk/>
          <pc:sldMk cId="2073197525" sldId="2076137625"/>
        </pc:sldMkLst>
        <pc:spChg chg="mod">
          <ac:chgData name="Marc Anderson" userId="773dbba9-beed-4b85-8e2f-1f30db739b2b" providerId="ADAL" clId="{0DA78123-C27A-43FA-AF6F-4B7BD86AF64F}" dt="2021-09-07T14:37:35.118" v="769" actId="1037"/>
          <ac:spMkLst>
            <pc:docMk/>
            <pc:sldMk cId="2073197525" sldId="2076137625"/>
            <ac:spMk id="12" creationId="{5F1672F2-A59C-4441-93DD-D978F2708527}"/>
          </ac:spMkLst>
        </pc:spChg>
      </pc:sldChg>
      <pc:sldChg chg="delSp modSp mod ord">
        <pc:chgData name="Marc Anderson" userId="773dbba9-beed-4b85-8e2f-1f30db739b2b" providerId="ADAL" clId="{0DA78123-C27A-43FA-AF6F-4B7BD86AF64F}" dt="2021-09-14T14:37:38.876" v="875" actId="403"/>
        <pc:sldMkLst>
          <pc:docMk/>
          <pc:sldMk cId="2388914057" sldId="2076137626"/>
        </pc:sldMkLst>
        <pc:spChg chg="del mod">
          <ac:chgData name="Marc Anderson" userId="773dbba9-beed-4b85-8e2f-1f30db739b2b" providerId="ADAL" clId="{0DA78123-C27A-43FA-AF6F-4B7BD86AF64F}" dt="2021-09-07T14:32:09.427" v="749" actId="478"/>
          <ac:spMkLst>
            <pc:docMk/>
            <pc:sldMk cId="2388914057" sldId="2076137626"/>
            <ac:spMk id="3" creationId="{5DFFC127-986F-47F9-A8C8-7A06011812F4}"/>
          </ac:spMkLst>
        </pc:spChg>
        <pc:spChg chg="del">
          <ac:chgData name="Marc Anderson" userId="773dbba9-beed-4b85-8e2f-1f30db739b2b" providerId="ADAL" clId="{0DA78123-C27A-43FA-AF6F-4B7BD86AF64F}" dt="2021-09-07T14:31:11.992" v="735" actId="478"/>
          <ac:spMkLst>
            <pc:docMk/>
            <pc:sldMk cId="2388914057" sldId="2076137626"/>
            <ac:spMk id="12" creationId="{5F1672F2-A59C-4441-93DD-D978F2708527}"/>
          </ac:spMkLst>
        </pc:spChg>
        <pc:graphicFrameChg chg="modGraphic">
          <ac:chgData name="Marc Anderson" userId="773dbba9-beed-4b85-8e2f-1f30db739b2b" providerId="ADAL" clId="{0DA78123-C27A-43FA-AF6F-4B7BD86AF64F}" dt="2021-09-14T14:37:38.876" v="875" actId="403"/>
          <ac:graphicFrameMkLst>
            <pc:docMk/>
            <pc:sldMk cId="2388914057" sldId="2076137626"/>
            <ac:graphicFrameMk id="7" creationId="{D5E3626A-6A82-4A79-B170-02F15727048B}"/>
          </ac:graphicFrameMkLst>
        </pc:graphicFrameChg>
      </pc:sldChg>
      <pc:sldChg chg="modSp mod">
        <pc:chgData name="Marc Anderson" userId="773dbba9-beed-4b85-8e2f-1f30db739b2b" providerId="ADAL" clId="{0DA78123-C27A-43FA-AF6F-4B7BD86AF64F}" dt="2021-09-14T14:44:57.774" v="953" actId="1037"/>
        <pc:sldMkLst>
          <pc:docMk/>
          <pc:sldMk cId="3330936995" sldId="2076137628"/>
        </pc:sldMkLst>
        <pc:spChg chg="mod">
          <ac:chgData name="Marc Anderson" userId="773dbba9-beed-4b85-8e2f-1f30db739b2b" providerId="ADAL" clId="{0DA78123-C27A-43FA-AF6F-4B7BD86AF64F}" dt="2021-09-14T14:44:57.774" v="953" actId="1037"/>
          <ac:spMkLst>
            <pc:docMk/>
            <pc:sldMk cId="3330936995" sldId="2076137628"/>
            <ac:spMk id="12" creationId="{5F1672F2-A59C-4441-93DD-D978F2708527}"/>
          </ac:spMkLst>
        </pc:spChg>
      </pc:sldChg>
      <pc:sldChg chg="modSp new del mod">
        <pc:chgData name="Marc Anderson" userId="773dbba9-beed-4b85-8e2f-1f30db739b2b" providerId="ADAL" clId="{0DA78123-C27A-43FA-AF6F-4B7BD86AF64F}" dt="2021-09-14T14:27:09.266" v="824" actId="47"/>
        <pc:sldMkLst>
          <pc:docMk/>
          <pc:sldMk cId="4081304259" sldId="2076137629"/>
        </pc:sldMkLst>
        <pc:spChg chg="mod">
          <ac:chgData name="Marc Anderson" userId="773dbba9-beed-4b85-8e2f-1f30db739b2b" providerId="ADAL" clId="{0DA78123-C27A-43FA-AF6F-4B7BD86AF64F}" dt="2021-09-07T14:21:43.645" v="675" actId="20577"/>
          <ac:spMkLst>
            <pc:docMk/>
            <pc:sldMk cId="4081304259" sldId="2076137629"/>
            <ac:spMk id="2" creationId="{E86E2B21-9C2B-4CC4-945A-4E5B11DDF746}"/>
          </ac:spMkLst>
        </pc:spChg>
        <pc:spChg chg="mod">
          <ac:chgData name="Marc Anderson" userId="773dbba9-beed-4b85-8e2f-1f30db739b2b" providerId="ADAL" clId="{0DA78123-C27A-43FA-AF6F-4B7BD86AF64F}" dt="2021-09-07T14:22:07.710" v="727" actId="20577"/>
          <ac:spMkLst>
            <pc:docMk/>
            <pc:sldMk cId="4081304259" sldId="2076137629"/>
            <ac:spMk id="3" creationId="{070C24D5-1278-40B3-AC38-0EF02B0525D6}"/>
          </ac:spMkLst>
        </pc:spChg>
      </pc:sldChg>
      <pc:sldChg chg="delSp modSp mod ord">
        <pc:chgData name="Marc Anderson" userId="773dbba9-beed-4b85-8e2f-1f30db739b2b" providerId="ADAL" clId="{0DA78123-C27A-43FA-AF6F-4B7BD86AF64F}" dt="2021-09-14T14:48:28.487" v="963" actId="313"/>
        <pc:sldMkLst>
          <pc:docMk/>
          <pc:sldMk cId="1982402075" sldId="2076137630"/>
        </pc:sldMkLst>
        <pc:spChg chg="del">
          <ac:chgData name="Marc Anderson" userId="773dbba9-beed-4b85-8e2f-1f30db739b2b" providerId="ADAL" clId="{0DA78123-C27A-43FA-AF6F-4B7BD86AF64F}" dt="2021-09-07T14:31:08.435" v="734" actId="478"/>
          <ac:spMkLst>
            <pc:docMk/>
            <pc:sldMk cId="1982402075" sldId="2076137630"/>
            <ac:spMk id="12" creationId="{5F1672F2-A59C-4441-93DD-D978F2708527}"/>
          </ac:spMkLst>
        </pc:spChg>
        <pc:graphicFrameChg chg="modGraphic">
          <ac:chgData name="Marc Anderson" userId="773dbba9-beed-4b85-8e2f-1f30db739b2b" providerId="ADAL" clId="{0DA78123-C27A-43FA-AF6F-4B7BD86AF64F}" dt="2021-09-14T14:48:28.487" v="963" actId="313"/>
          <ac:graphicFrameMkLst>
            <pc:docMk/>
            <pc:sldMk cId="1982402075" sldId="2076137630"/>
            <ac:graphicFrameMk id="7" creationId="{D5E3626A-6A82-4A79-B170-02F15727048B}"/>
          </ac:graphicFrameMkLst>
        </pc:graphicFrameChg>
      </pc:sldChg>
      <pc:sldChg chg="delSp modSp mod ord">
        <pc:chgData name="Marc Anderson" userId="773dbba9-beed-4b85-8e2f-1f30db739b2b" providerId="ADAL" clId="{0DA78123-C27A-43FA-AF6F-4B7BD86AF64F}" dt="2021-09-14T14:37:11.052" v="863" actId="403"/>
        <pc:sldMkLst>
          <pc:docMk/>
          <pc:sldMk cId="2772407630" sldId="2076137631"/>
        </pc:sldMkLst>
        <pc:spChg chg="del">
          <ac:chgData name="Marc Anderson" userId="773dbba9-beed-4b85-8e2f-1f30db739b2b" providerId="ADAL" clId="{0DA78123-C27A-43FA-AF6F-4B7BD86AF64F}" dt="2021-09-07T14:31:06.108" v="733" actId="478"/>
          <ac:spMkLst>
            <pc:docMk/>
            <pc:sldMk cId="2772407630" sldId="2076137631"/>
            <ac:spMk id="12" creationId="{5F1672F2-A59C-4441-93DD-D978F2708527}"/>
          </ac:spMkLst>
        </pc:spChg>
        <pc:graphicFrameChg chg="modGraphic">
          <ac:chgData name="Marc Anderson" userId="773dbba9-beed-4b85-8e2f-1f30db739b2b" providerId="ADAL" clId="{0DA78123-C27A-43FA-AF6F-4B7BD86AF64F}" dt="2021-09-14T14:37:11.052" v="863" actId="403"/>
          <ac:graphicFrameMkLst>
            <pc:docMk/>
            <pc:sldMk cId="2772407630" sldId="2076137631"/>
            <ac:graphicFrameMk id="7" creationId="{D5E3626A-6A82-4A79-B170-02F15727048B}"/>
          </ac:graphicFrameMkLst>
        </pc:graphicFrameChg>
      </pc:sldChg>
      <pc:sldChg chg="delSp modSp mod ord">
        <pc:chgData name="Marc Anderson" userId="773dbba9-beed-4b85-8e2f-1f30db739b2b" providerId="ADAL" clId="{0DA78123-C27A-43FA-AF6F-4B7BD86AF64F}" dt="2021-09-14T14:37:46.587" v="876" actId="403"/>
        <pc:sldMkLst>
          <pc:docMk/>
          <pc:sldMk cId="781562705" sldId="2076137632"/>
        </pc:sldMkLst>
        <pc:spChg chg="del">
          <ac:chgData name="Marc Anderson" userId="773dbba9-beed-4b85-8e2f-1f30db739b2b" providerId="ADAL" clId="{0DA78123-C27A-43FA-AF6F-4B7BD86AF64F}" dt="2021-09-07T14:31:04.144" v="732" actId="478"/>
          <ac:spMkLst>
            <pc:docMk/>
            <pc:sldMk cId="781562705" sldId="2076137632"/>
            <ac:spMk id="12" creationId="{5F1672F2-A59C-4441-93DD-D978F2708527}"/>
          </ac:spMkLst>
        </pc:spChg>
        <pc:graphicFrameChg chg="modGraphic">
          <ac:chgData name="Marc Anderson" userId="773dbba9-beed-4b85-8e2f-1f30db739b2b" providerId="ADAL" clId="{0DA78123-C27A-43FA-AF6F-4B7BD86AF64F}" dt="2021-09-14T14:37:46.587" v="876" actId="403"/>
          <ac:graphicFrameMkLst>
            <pc:docMk/>
            <pc:sldMk cId="781562705" sldId="2076137632"/>
            <ac:graphicFrameMk id="7" creationId="{D5E3626A-6A82-4A79-B170-02F15727048B}"/>
          </ac:graphicFrameMkLst>
        </pc:graphicFrameChg>
      </pc:sldChg>
      <pc:sldChg chg="delSp modSp mod ord">
        <pc:chgData name="Marc Anderson" userId="773dbba9-beed-4b85-8e2f-1f30db739b2b" providerId="ADAL" clId="{0DA78123-C27A-43FA-AF6F-4B7BD86AF64F}" dt="2021-09-14T14:37:56.117" v="877" actId="403"/>
        <pc:sldMkLst>
          <pc:docMk/>
          <pc:sldMk cId="3427175659" sldId="2076137633"/>
        </pc:sldMkLst>
        <pc:spChg chg="del mod">
          <ac:chgData name="Marc Anderson" userId="773dbba9-beed-4b85-8e2f-1f30db739b2b" providerId="ADAL" clId="{0DA78123-C27A-43FA-AF6F-4B7BD86AF64F}" dt="2021-09-07T14:30:14.687" v="729" actId="478"/>
          <ac:spMkLst>
            <pc:docMk/>
            <pc:sldMk cId="3427175659" sldId="2076137633"/>
            <ac:spMk id="3" creationId="{5DFFC127-986F-47F9-A8C8-7A06011812F4}"/>
          </ac:spMkLst>
        </pc:spChg>
        <pc:spChg chg="del">
          <ac:chgData name="Marc Anderson" userId="773dbba9-beed-4b85-8e2f-1f30db739b2b" providerId="ADAL" clId="{0DA78123-C27A-43FA-AF6F-4B7BD86AF64F}" dt="2021-09-07T14:31:01.298" v="731" actId="478"/>
          <ac:spMkLst>
            <pc:docMk/>
            <pc:sldMk cId="3427175659" sldId="2076137633"/>
            <ac:spMk id="12" creationId="{5F1672F2-A59C-4441-93DD-D978F2708527}"/>
          </ac:spMkLst>
        </pc:spChg>
        <pc:graphicFrameChg chg="modGraphic">
          <ac:chgData name="Marc Anderson" userId="773dbba9-beed-4b85-8e2f-1f30db739b2b" providerId="ADAL" clId="{0DA78123-C27A-43FA-AF6F-4B7BD86AF64F}" dt="2021-09-14T14:37:56.117" v="877" actId="403"/>
          <ac:graphicFrameMkLst>
            <pc:docMk/>
            <pc:sldMk cId="3427175659" sldId="2076137633"/>
            <ac:graphicFrameMk id="7" creationId="{D5E3626A-6A82-4A79-B170-02F15727048B}"/>
          </ac:graphicFrameMkLst>
        </pc:graphicFrameChg>
      </pc:sldChg>
      <pc:sldChg chg="addSp modSp mod addCm">
        <pc:chgData name="Marc Anderson" userId="773dbba9-beed-4b85-8e2f-1f30db739b2b" providerId="ADAL" clId="{0DA78123-C27A-43FA-AF6F-4B7BD86AF64F}" dt="2021-09-14T20:15:01.165" v="1163" actId="1589"/>
        <pc:sldMkLst>
          <pc:docMk/>
          <pc:sldMk cId="3045124374" sldId="2076137636"/>
        </pc:sldMkLst>
        <pc:spChg chg="add mod">
          <ac:chgData name="Marc Anderson" userId="773dbba9-beed-4b85-8e2f-1f30db739b2b" providerId="ADAL" clId="{0DA78123-C27A-43FA-AF6F-4B7BD86AF64F}" dt="2021-09-14T14:40:55.837" v="922" actId="1076"/>
          <ac:spMkLst>
            <pc:docMk/>
            <pc:sldMk cId="3045124374" sldId="2076137636"/>
            <ac:spMk id="5" creationId="{3E79AD03-8811-403B-9B93-04B536354C1B}"/>
          </ac:spMkLst>
        </pc:spChg>
        <pc:spChg chg="add mod">
          <ac:chgData name="Marc Anderson" userId="773dbba9-beed-4b85-8e2f-1f30db739b2b" providerId="ADAL" clId="{0DA78123-C27A-43FA-AF6F-4B7BD86AF64F}" dt="2021-09-14T14:40:59.331" v="923" actId="1076"/>
          <ac:spMkLst>
            <pc:docMk/>
            <pc:sldMk cId="3045124374" sldId="2076137636"/>
            <ac:spMk id="18" creationId="{1C609983-49BF-4672-8D65-7FA60FDAB91C}"/>
          </ac:spMkLst>
        </pc:spChg>
        <pc:spChg chg="add mod">
          <ac:chgData name="Marc Anderson" userId="773dbba9-beed-4b85-8e2f-1f30db739b2b" providerId="ADAL" clId="{0DA78123-C27A-43FA-AF6F-4B7BD86AF64F}" dt="2021-09-14T20:14:09.640" v="1139" actId="20577"/>
          <ac:spMkLst>
            <pc:docMk/>
            <pc:sldMk cId="3045124374" sldId="2076137636"/>
            <ac:spMk id="19" creationId="{2B76ECCD-9C41-4123-854D-C42F28D38D8E}"/>
          </ac:spMkLst>
        </pc:spChg>
        <pc:spChg chg="mod">
          <ac:chgData name="Marc Anderson" userId="773dbba9-beed-4b85-8e2f-1f30db739b2b" providerId="ADAL" clId="{0DA78123-C27A-43FA-AF6F-4B7BD86AF64F}" dt="2021-09-14T20:14:25.006" v="1161" actId="20577"/>
          <ac:spMkLst>
            <pc:docMk/>
            <pc:sldMk cId="3045124374" sldId="2076137636"/>
            <ac:spMk id="21" creationId="{3D9B0DF0-646C-41CA-84F7-C040E82008B8}"/>
          </ac:spMkLst>
        </pc:spChg>
      </pc:sldChg>
      <pc:sldChg chg="modSp mod">
        <pc:chgData name="Marc Anderson" userId="773dbba9-beed-4b85-8e2f-1f30db739b2b" providerId="ADAL" clId="{0DA78123-C27A-43FA-AF6F-4B7BD86AF64F}" dt="2021-09-14T14:41:32.871" v="933" actId="20577"/>
        <pc:sldMkLst>
          <pc:docMk/>
          <pc:sldMk cId="2804415573" sldId="2076137637"/>
        </pc:sldMkLst>
        <pc:spChg chg="mod">
          <ac:chgData name="Marc Anderson" userId="773dbba9-beed-4b85-8e2f-1f30db739b2b" providerId="ADAL" clId="{0DA78123-C27A-43FA-AF6F-4B7BD86AF64F}" dt="2021-09-14T14:41:32.871" v="933" actId="20577"/>
          <ac:spMkLst>
            <pc:docMk/>
            <pc:sldMk cId="2804415573" sldId="2076137637"/>
            <ac:spMk id="4" creationId="{C067C7DE-8BE3-4BBD-B5FC-F7C9B7857232}"/>
          </ac:spMkLst>
        </pc:spChg>
      </pc:sldChg>
      <pc:sldChg chg="modSp mod">
        <pc:chgData name="Marc Anderson" userId="773dbba9-beed-4b85-8e2f-1f30db739b2b" providerId="ADAL" clId="{0DA78123-C27A-43FA-AF6F-4B7BD86AF64F}" dt="2021-09-14T14:24:03.629" v="813" actId="20577"/>
        <pc:sldMkLst>
          <pc:docMk/>
          <pc:sldMk cId="1945337478" sldId="2076137638"/>
        </pc:sldMkLst>
        <pc:spChg chg="mod">
          <ac:chgData name="Marc Anderson" userId="773dbba9-beed-4b85-8e2f-1f30db739b2b" providerId="ADAL" clId="{0DA78123-C27A-43FA-AF6F-4B7BD86AF64F}" dt="2021-09-14T14:24:03.629" v="813" actId="20577"/>
          <ac:spMkLst>
            <pc:docMk/>
            <pc:sldMk cId="1945337478" sldId="2076137638"/>
            <ac:spMk id="2" creationId="{25B7DF04-1CD1-409D-A744-8558F83E729B}"/>
          </ac:spMkLst>
        </pc:spChg>
      </pc:sldChg>
      <pc:sldChg chg="modSp mod modNotesTx">
        <pc:chgData name="Marc Anderson" userId="773dbba9-beed-4b85-8e2f-1f30db739b2b" providerId="ADAL" clId="{0DA78123-C27A-43FA-AF6F-4B7BD86AF64F}" dt="2021-09-14T14:51:28.529" v="1057" actId="20577"/>
        <pc:sldMkLst>
          <pc:docMk/>
          <pc:sldMk cId="2190493376" sldId="2076137639"/>
        </pc:sldMkLst>
        <pc:spChg chg="mod">
          <ac:chgData name="Marc Anderson" userId="773dbba9-beed-4b85-8e2f-1f30db739b2b" providerId="ADAL" clId="{0DA78123-C27A-43FA-AF6F-4B7BD86AF64F}" dt="2021-09-14T14:25:47.161" v="823" actId="20577"/>
          <ac:spMkLst>
            <pc:docMk/>
            <pc:sldMk cId="2190493376" sldId="2076137639"/>
            <ac:spMk id="5" creationId="{0AE8200A-9144-4B2E-91CF-4DF9FE1891C5}"/>
          </ac:spMkLst>
        </pc:spChg>
      </pc:sldChg>
      <pc:sldChg chg="modSp new mod">
        <pc:chgData name="Marc Anderson" userId="773dbba9-beed-4b85-8e2f-1f30db739b2b" providerId="ADAL" clId="{0DA78123-C27A-43FA-AF6F-4B7BD86AF64F}" dt="2021-09-14T14:32:25.808" v="853" actId="20577"/>
        <pc:sldMkLst>
          <pc:docMk/>
          <pc:sldMk cId="1702744365" sldId="2076137640"/>
        </pc:sldMkLst>
        <pc:spChg chg="mod">
          <ac:chgData name="Marc Anderson" userId="773dbba9-beed-4b85-8e2f-1f30db739b2b" providerId="ADAL" clId="{0DA78123-C27A-43FA-AF6F-4B7BD86AF64F}" dt="2021-09-14T14:32:25.808" v="853" actId="20577"/>
          <ac:spMkLst>
            <pc:docMk/>
            <pc:sldMk cId="1702744365" sldId="2076137640"/>
            <ac:spMk id="2" creationId="{4D068F2D-C705-4872-B3D9-8AC2ABD10435}"/>
          </ac:spMkLst>
        </pc:spChg>
      </pc:sldChg>
      <pc:sldChg chg="addSp delSp modSp mod chgLayout">
        <pc:chgData name="Marc Anderson" userId="773dbba9-beed-4b85-8e2f-1f30db739b2b" providerId="ADAL" clId="{0DA78123-C27A-43FA-AF6F-4B7BD86AF64F}" dt="2021-09-21T14:51:24.032" v="1229" actId="21"/>
        <pc:sldMkLst>
          <pc:docMk/>
          <pc:sldMk cId="3266677439" sldId="2076137642"/>
        </pc:sldMkLst>
        <pc:spChg chg="add del mod ord">
          <ac:chgData name="Marc Anderson" userId="773dbba9-beed-4b85-8e2f-1f30db739b2b" providerId="ADAL" clId="{0DA78123-C27A-43FA-AF6F-4B7BD86AF64F}" dt="2021-09-21T14:36:14.952" v="1197" actId="6264"/>
          <ac:spMkLst>
            <pc:docMk/>
            <pc:sldMk cId="3266677439" sldId="2076137642"/>
            <ac:spMk id="2" creationId="{843542A5-5A9D-4F36-BDA8-9FDF07555DE5}"/>
          </ac:spMkLst>
        </pc:spChg>
        <pc:spChg chg="add del mod ord">
          <ac:chgData name="Marc Anderson" userId="773dbba9-beed-4b85-8e2f-1f30db739b2b" providerId="ADAL" clId="{0DA78123-C27A-43FA-AF6F-4B7BD86AF64F}" dt="2021-09-21T14:36:14.952" v="1197" actId="6264"/>
          <ac:spMkLst>
            <pc:docMk/>
            <pc:sldMk cId="3266677439" sldId="2076137642"/>
            <ac:spMk id="4" creationId="{67A6B73F-BA2C-474F-AE22-D52A2DF83C07}"/>
          </ac:spMkLst>
        </pc:spChg>
        <pc:spChg chg="add del mod ord">
          <ac:chgData name="Marc Anderson" userId="773dbba9-beed-4b85-8e2f-1f30db739b2b" providerId="ADAL" clId="{0DA78123-C27A-43FA-AF6F-4B7BD86AF64F}" dt="2021-09-21T14:37:29.080" v="1225" actId="6264"/>
          <ac:spMkLst>
            <pc:docMk/>
            <pc:sldMk cId="3266677439" sldId="2076137642"/>
            <ac:spMk id="5" creationId="{6120F37E-AC8F-495F-BB97-D2E6A09358F2}"/>
          </ac:spMkLst>
        </pc:spChg>
        <pc:spChg chg="add del mod ord">
          <ac:chgData name="Marc Anderson" userId="773dbba9-beed-4b85-8e2f-1f30db739b2b" providerId="ADAL" clId="{0DA78123-C27A-43FA-AF6F-4B7BD86AF64F}" dt="2021-09-21T14:37:29.080" v="1225" actId="6264"/>
          <ac:spMkLst>
            <pc:docMk/>
            <pc:sldMk cId="3266677439" sldId="2076137642"/>
            <ac:spMk id="6" creationId="{9FA1CF11-4F77-488A-84CD-BA7DFD6D2576}"/>
          </ac:spMkLst>
        </pc:spChg>
        <pc:spChg chg="add del mod">
          <ac:chgData name="Marc Anderson" userId="773dbba9-beed-4b85-8e2f-1f30db739b2b" providerId="ADAL" clId="{0DA78123-C27A-43FA-AF6F-4B7BD86AF64F}" dt="2021-09-21T14:51:24.032" v="1229" actId="21"/>
          <ac:spMkLst>
            <pc:docMk/>
            <pc:sldMk cId="3266677439" sldId="2076137642"/>
            <ac:spMk id="8" creationId="{F4340D90-CE4F-44E9-9D19-4713494A4941}"/>
          </ac:spMkLst>
        </pc:spChg>
      </pc:sldChg>
    </pc:docChg>
  </pc:docChgLst>
  <pc:docChgLst>
    <pc:chgData name="Simon Hudson" userId="51daab4f-8403-4959-818b-1ed8b2e0b457" providerId="ADAL" clId="{44C3201D-2DCA-40E6-BAD2-F3060CD600CA}"/>
    <pc:docChg chg="undo custSel addSld delSld modSld sldOrd modSection">
      <pc:chgData name="Simon Hudson" userId="51daab4f-8403-4959-818b-1ed8b2e0b457" providerId="ADAL" clId="{44C3201D-2DCA-40E6-BAD2-F3060CD600CA}" dt="2021-09-21T15:07:44.506" v="588" actId="20577"/>
      <pc:docMkLst>
        <pc:docMk/>
      </pc:docMkLst>
      <pc:sldChg chg="modSp mod">
        <pc:chgData name="Simon Hudson" userId="51daab4f-8403-4959-818b-1ed8b2e0b457" providerId="ADAL" clId="{44C3201D-2DCA-40E6-BAD2-F3060CD600CA}" dt="2021-09-21T15:07:44.506" v="588" actId="20577"/>
        <pc:sldMkLst>
          <pc:docMk/>
          <pc:sldMk cId="2967945684" sldId="277"/>
        </pc:sldMkLst>
        <pc:spChg chg="mod">
          <ac:chgData name="Simon Hudson" userId="51daab4f-8403-4959-818b-1ed8b2e0b457" providerId="ADAL" clId="{44C3201D-2DCA-40E6-BAD2-F3060CD600CA}" dt="2021-09-21T15:07:44.506" v="588" actId="20577"/>
          <ac:spMkLst>
            <pc:docMk/>
            <pc:sldMk cId="2967945684" sldId="277"/>
            <ac:spMk id="4" creationId="{A04E16D6-6682-4068-BF11-BA8E4E8E1BBC}"/>
          </ac:spMkLst>
        </pc:spChg>
      </pc:sldChg>
      <pc:sldChg chg="del">
        <pc:chgData name="Simon Hudson" userId="51daab4f-8403-4959-818b-1ed8b2e0b457" providerId="ADAL" clId="{44C3201D-2DCA-40E6-BAD2-F3060CD600CA}" dt="2021-09-07T13:56:28.699" v="7" actId="47"/>
        <pc:sldMkLst>
          <pc:docMk/>
          <pc:sldMk cId="2718318882" sldId="283"/>
        </pc:sldMkLst>
      </pc:sldChg>
      <pc:sldChg chg="modNotesTx">
        <pc:chgData name="Simon Hudson" userId="51daab4f-8403-4959-818b-1ed8b2e0b457" providerId="ADAL" clId="{44C3201D-2DCA-40E6-BAD2-F3060CD600CA}" dt="2021-09-14T14:49:29.619" v="163" actId="20577"/>
        <pc:sldMkLst>
          <pc:docMk/>
          <pc:sldMk cId="287163252" sldId="1567"/>
        </pc:sldMkLst>
      </pc:sldChg>
      <pc:sldChg chg="modSp mod">
        <pc:chgData name="Simon Hudson" userId="51daab4f-8403-4959-818b-1ed8b2e0b457" providerId="ADAL" clId="{44C3201D-2DCA-40E6-BAD2-F3060CD600CA}" dt="2021-09-14T14:23:37.184" v="130" actId="1038"/>
        <pc:sldMkLst>
          <pc:docMk/>
          <pc:sldMk cId="3320131257" sldId="1962"/>
        </pc:sldMkLst>
        <pc:spChg chg="mod">
          <ac:chgData name="Simon Hudson" userId="51daab4f-8403-4959-818b-1ed8b2e0b457" providerId="ADAL" clId="{44C3201D-2DCA-40E6-BAD2-F3060CD600CA}" dt="2021-09-14T14:23:37.184" v="130" actId="1038"/>
          <ac:spMkLst>
            <pc:docMk/>
            <pc:sldMk cId="3320131257" sldId="1962"/>
            <ac:spMk id="5" creationId="{F79340EA-ADF6-4EBF-AAA0-6AC4A65B4B14}"/>
          </ac:spMkLst>
        </pc:spChg>
        <pc:spChg chg="mod">
          <ac:chgData name="Simon Hudson" userId="51daab4f-8403-4959-818b-1ed8b2e0b457" providerId="ADAL" clId="{44C3201D-2DCA-40E6-BAD2-F3060CD600CA}" dt="2021-09-14T14:23:14.382" v="115" actId="552"/>
          <ac:spMkLst>
            <pc:docMk/>
            <pc:sldMk cId="3320131257" sldId="1962"/>
            <ac:spMk id="9" creationId="{14760183-E226-4B84-9D8F-BFBB0F626213}"/>
          </ac:spMkLst>
        </pc:spChg>
        <pc:spChg chg="mod">
          <ac:chgData name="Simon Hudson" userId="51daab4f-8403-4959-818b-1ed8b2e0b457" providerId="ADAL" clId="{44C3201D-2DCA-40E6-BAD2-F3060CD600CA}" dt="2021-09-14T14:23:37.184" v="130" actId="1038"/>
          <ac:spMkLst>
            <pc:docMk/>
            <pc:sldMk cId="3320131257" sldId="1962"/>
            <ac:spMk id="10" creationId="{54855329-579B-47DD-870C-8AD310B95780}"/>
          </ac:spMkLst>
        </pc:spChg>
        <pc:spChg chg="mod">
          <ac:chgData name="Simon Hudson" userId="51daab4f-8403-4959-818b-1ed8b2e0b457" providerId="ADAL" clId="{44C3201D-2DCA-40E6-BAD2-F3060CD600CA}" dt="2021-09-14T14:23:14.382" v="115" actId="552"/>
          <ac:spMkLst>
            <pc:docMk/>
            <pc:sldMk cId="3320131257" sldId="1962"/>
            <ac:spMk id="12" creationId="{EB11930B-0512-4AD6-93AE-3F795216053C}"/>
          </ac:spMkLst>
        </pc:spChg>
        <pc:spChg chg="mod">
          <ac:chgData name="Simon Hudson" userId="51daab4f-8403-4959-818b-1ed8b2e0b457" providerId="ADAL" clId="{44C3201D-2DCA-40E6-BAD2-F3060CD600CA}" dt="2021-09-14T14:23:37.184" v="130" actId="1038"/>
          <ac:spMkLst>
            <pc:docMk/>
            <pc:sldMk cId="3320131257" sldId="1962"/>
            <ac:spMk id="13" creationId="{03ED59BF-FB89-4C1E-9943-BAEBD64643A7}"/>
          </ac:spMkLst>
        </pc:spChg>
        <pc:spChg chg="mod">
          <ac:chgData name="Simon Hudson" userId="51daab4f-8403-4959-818b-1ed8b2e0b457" providerId="ADAL" clId="{44C3201D-2DCA-40E6-BAD2-F3060CD600CA}" dt="2021-09-14T14:23:14.382" v="115" actId="552"/>
          <ac:spMkLst>
            <pc:docMk/>
            <pc:sldMk cId="3320131257" sldId="1962"/>
            <ac:spMk id="17" creationId="{386B86D4-AAF2-4AED-8C9C-A5105D1FBDAE}"/>
          </ac:spMkLst>
        </pc:spChg>
        <pc:spChg chg="mod">
          <ac:chgData name="Simon Hudson" userId="51daab4f-8403-4959-818b-1ed8b2e0b457" providerId="ADAL" clId="{44C3201D-2DCA-40E6-BAD2-F3060CD600CA}" dt="2021-09-14T14:23:37.184" v="130" actId="1038"/>
          <ac:spMkLst>
            <pc:docMk/>
            <pc:sldMk cId="3320131257" sldId="1962"/>
            <ac:spMk id="18" creationId="{1CADD7D5-BEEB-4934-8DF6-54D6C2D33555}"/>
          </ac:spMkLst>
        </pc:spChg>
        <pc:spChg chg="mod">
          <ac:chgData name="Simon Hudson" userId="51daab4f-8403-4959-818b-1ed8b2e0b457" providerId="ADAL" clId="{44C3201D-2DCA-40E6-BAD2-F3060CD600CA}" dt="2021-09-14T14:23:14.382" v="115" actId="552"/>
          <ac:spMkLst>
            <pc:docMk/>
            <pc:sldMk cId="3320131257" sldId="1962"/>
            <ac:spMk id="20" creationId="{F0BFB82A-81F2-4BB6-BD73-147341BA5C04}"/>
          </ac:spMkLst>
        </pc:spChg>
        <pc:spChg chg="mod">
          <ac:chgData name="Simon Hudson" userId="51daab4f-8403-4959-818b-1ed8b2e0b457" providerId="ADAL" clId="{44C3201D-2DCA-40E6-BAD2-F3060CD600CA}" dt="2021-09-14T14:23:37.184" v="130" actId="1038"/>
          <ac:spMkLst>
            <pc:docMk/>
            <pc:sldMk cId="3320131257" sldId="1962"/>
            <ac:spMk id="21" creationId="{FBF179F6-3966-4CDD-8475-F849FC2F8754}"/>
          </ac:spMkLst>
        </pc:spChg>
        <pc:spChg chg="mod">
          <ac:chgData name="Simon Hudson" userId="51daab4f-8403-4959-818b-1ed8b2e0b457" providerId="ADAL" clId="{44C3201D-2DCA-40E6-BAD2-F3060CD600CA}" dt="2021-09-14T14:23:14.382" v="115" actId="552"/>
          <ac:spMkLst>
            <pc:docMk/>
            <pc:sldMk cId="3320131257" sldId="1962"/>
            <ac:spMk id="24" creationId="{8413CCFA-8682-4AE1-A010-CC6DF687822A}"/>
          </ac:spMkLst>
        </pc:spChg>
        <pc:spChg chg="mod">
          <ac:chgData name="Simon Hudson" userId="51daab4f-8403-4959-818b-1ed8b2e0b457" providerId="ADAL" clId="{44C3201D-2DCA-40E6-BAD2-F3060CD600CA}" dt="2021-09-14T14:23:37.184" v="130" actId="1038"/>
          <ac:spMkLst>
            <pc:docMk/>
            <pc:sldMk cId="3320131257" sldId="1962"/>
            <ac:spMk id="25" creationId="{539DF80F-49BC-4079-A43E-927C202C37FE}"/>
          </ac:spMkLst>
        </pc:spChg>
        <pc:spChg chg="mod">
          <ac:chgData name="Simon Hudson" userId="51daab4f-8403-4959-818b-1ed8b2e0b457" providerId="ADAL" clId="{44C3201D-2DCA-40E6-BAD2-F3060CD600CA}" dt="2021-09-14T14:23:14.382" v="115" actId="552"/>
          <ac:spMkLst>
            <pc:docMk/>
            <pc:sldMk cId="3320131257" sldId="1962"/>
            <ac:spMk id="27" creationId="{3D483119-6528-4D43-B4B4-4876335C006E}"/>
          </ac:spMkLst>
        </pc:spChg>
        <pc:spChg chg="mod">
          <ac:chgData name="Simon Hudson" userId="51daab4f-8403-4959-818b-1ed8b2e0b457" providerId="ADAL" clId="{44C3201D-2DCA-40E6-BAD2-F3060CD600CA}" dt="2021-09-14T14:23:37.184" v="130" actId="1038"/>
          <ac:spMkLst>
            <pc:docMk/>
            <pc:sldMk cId="3320131257" sldId="1962"/>
            <ac:spMk id="28" creationId="{75866877-FE7E-40F5-9240-02A4820CF0F7}"/>
          </ac:spMkLst>
        </pc:spChg>
        <pc:spChg chg="mod">
          <ac:chgData name="Simon Hudson" userId="51daab4f-8403-4959-818b-1ed8b2e0b457" providerId="ADAL" clId="{44C3201D-2DCA-40E6-BAD2-F3060CD600CA}" dt="2021-09-14T14:23:14.382" v="115" actId="552"/>
          <ac:spMkLst>
            <pc:docMk/>
            <pc:sldMk cId="3320131257" sldId="1962"/>
            <ac:spMk id="32" creationId="{FA4ED7B9-13FE-478D-9188-6F243C4958E5}"/>
          </ac:spMkLst>
        </pc:spChg>
        <pc:spChg chg="mod">
          <ac:chgData name="Simon Hudson" userId="51daab4f-8403-4959-818b-1ed8b2e0b457" providerId="ADAL" clId="{44C3201D-2DCA-40E6-BAD2-F3060CD600CA}" dt="2021-09-14T14:23:37.184" v="130" actId="1038"/>
          <ac:spMkLst>
            <pc:docMk/>
            <pc:sldMk cId="3320131257" sldId="1962"/>
            <ac:spMk id="33" creationId="{3BAF9BDD-B558-47A3-A15F-6186DAB6FD19}"/>
          </ac:spMkLst>
        </pc:spChg>
        <pc:picChg chg="mod">
          <ac:chgData name="Simon Hudson" userId="51daab4f-8403-4959-818b-1ed8b2e0b457" providerId="ADAL" clId="{44C3201D-2DCA-40E6-BAD2-F3060CD600CA}" dt="2021-09-14T14:23:23.568" v="117" actId="552"/>
          <ac:picMkLst>
            <pc:docMk/>
            <pc:sldMk cId="3320131257" sldId="1962"/>
            <ac:picMk id="11" creationId="{D3442EF2-9A9F-4A6B-83F4-80B573F5016F}"/>
          </ac:picMkLst>
        </pc:picChg>
        <pc:picChg chg="mod">
          <ac:chgData name="Simon Hudson" userId="51daab4f-8403-4959-818b-1ed8b2e0b457" providerId="ADAL" clId="{44C3201D-2DCA-40E6-BAD2-F3060CD600CA}" dt="2021-09-14T14:23:23.568" v="117" actId="552"/>
          <ac:picMkLst>
            <pc:docMk/>
            <pc:sldMk cId="3320131257" sldId="1962"/>
            <ac:picMk id="14" creationId="{DE894490-D444-4C65-AADA-4C5FA4A96804}"/>
          </ac:picMkLst>
        </pc:picChg>
        <pc:picChg chg="mod">
          <ac:chgData name="Simon Hudson" userId="51daab4f-8403-4959-818b-1ed8b2e0b457" providerId="ADAL" clId="{44C3201D-2DCA-40E6-BAD2-F3060CD600CA}" dt="2021-09-14T14:23:23.568" v="117" actId="552"/>
          <ac:picMkLst>
            <pc:docMk/>
            <pc:sldMk cId="3320131257" sldId="1962"/>
            <ac:picMk id="16" creationId="{69F0C3EF-909F-4CD7-A82A-6B4A9242A66A}"/>
          </ac:picMkLst>
        </pc:picChg>
        <pc:picChg chg="mod">
          <ac:chgData name="Simon Hudson" userId="51daab4f-8403-4959-818b-1ed8b2e0b457" providerId="ADAL" clId="{44C3201D-2DCA-40E6-BAD2-F3060CD600CA}" dt="2021-09-14T14:23:23.568" v="117" actId="552"/>
          <ac:picMkLst>
            <pc:docMk/>
            <pc:sldMk cId="3320131257" sldId="1962"/>
            <ac:picMk id="22" creationId="{7F942A5D-77EB-4CC4-8882-06E738B98161}"/>
          </ac:picMkLst>
        </pc:picChg>
        <pc:picChg chg="mod">
          <ac:chgData name="Simon Hudson" userId="51daab4f-8403-4959-818b-1ed8b2e0b457" providerId="ADAL" clId="{44C3201D-2DCA-40E6-BAD2-F3060CD600CA}" dt="2021-09-14T14:23:23.568" v="117" actId="552"/>
          <ac:picMkLst>
            <pc:docMk/>
            <pc:sldMk cId="3320131257" sldId="1962"/>
            <ac:picMk id="26" creationId="{B1B1785F-DC75-4DAC-B111-2FFEFBF71FFF}"/>
          </ac:picMkLst>
        </pc:picChg>
        <pc:picChg chg="mod">
          <ac:chgData name="Simon Hudson" userId="51daab4f-8403-4959-818b-1ed8b2e0b457" providerId="ADAL" clId="{44C3201D-2DCA-40E6-BAD2-F3060CD600CA}" dt="2021-09-14T14:23:23.568" v="117" actId="552"/>
          <ac:picMkLst>
            <pc:docMk/>
            <pc:sldMk cId="3320131257" sldId="1962"/>
            <ac:picMk id="29" creationId="{AD1E3D97-78B6-4439-B2D1-794AD63CDC3D}"/>
          </ac:picMkLst>
        </pc:picChg>
        <pc:picChg chg="mod">
          <ac:chgData name="Simon Hudson" userId="51daab4f-8403-4959-818b-1ed8b2e0b457" providerId="ADAL" clId="{44C3201D-2DCA-40E6-BAD2-F3060CD600CA}" dt="2021-09-14T14:23:23.568" v="117" actId="552"/>
          <ac:picMkLst>
            <pc:docMk/>
            <pc:sldMk cId="3320131257" sldId="1962"/>
            <ac:picMk id="30" creationId="{8B094760-405C-4608-8369-BB2A04681582}"/>
          </ac:picMkLst>
        </pc:picChg>
        <pc:picChg chg="mod">
          <ac:chgData name="Simon Hudson" userId="51daab4f-8403-4959-818b-1ed8b2e0b457" providerId="ADAL" clId="{44C3201D-2DCA-40E6-BAD2-F3060CD600CA}" dt="2021-09-14T14:23:23.568" v="117" actId="552"/>
          <ac:picMkLst>
            <pc:docMk/>
            <pc:sldMk cId="3320131257" sldId="1962"/>
            <ac:picMk id="34" creationId="{AF768166-5642-45CC-ABC6-82358A52B06B}"/>
          </ac:picMkLst>
        </pc:picChg>
        <pc:picChg chg="mod">
          <ac:chgData name="Simon Hudson" userId="51daab4f-8403-4959-818b-1ed8b2e0b457" providerId="ADAL" clId="{44C3201D-2DCA-40E6-BAD2-F3060CD600CA}" dt="2021-09-14T14:23:23.568" v="117" actId="552"/>
          <ac:picMkLst>
            <pc:docMk/>
            <pc:sldMk cId="3320131257" sldId="1962"/>
            <ac:picMk id="35" creationId="{3123F49B-6C84-4F94-974A-F545C3D7C811}"/>
          </ac:picMkLst>
        </pc:picChg>
        <pc:picChg chg="mod">
          <ac:chgData name="Simon Hudson" userId="51daab4f-8403-4959-818b-1ed8b2e0b457" providerId="ADAL" clId="{44C3201D-2DCA-40E6-BAD2-F3060CD600CA}" dt="2021-09-14T14:23:23.568" v="117" actId="552"/>
          <ac:picMkLst>
            <pc:docMk/>
            <pc:sldMk cId="3320131257" sldId="1962"/>
            <ac:picMk id="36" creationId="{A6CE4A4C-9774-43E3-9B16-456AB933501B}"/>
          </ac:picMkLst>
        </pc:picChg>
        <pc:picChg chg="mod">
          <ac:chgData name="Simon Hudson" userId="51daab4f-8403-4959-818b-1ed8b2e0b457" providerId="ADAL" clId="{44C3201D-2DCA-40E6-BAD2-F3060CD600CA}" dt="2021-09-14T14:23:23.568" v="117" actId="552"/>
          <ac:picMkLst>
            <pc:docMk/>
            <pc:sldMk cId="3320131257" sldId="1962"/>
            <ac:picMk id="2050" creationId="{80E52874-ECBF-4048-ACC5-8619B81BE586}"/>
          </ac:picMkLst>
        </pc:picChg>
      </pc:sldChg>
      <pc:sldChg chg="modNotesTx">
        <pc:chgData name="Simon Hudson" userId="51daab4f-8403-4959-818b-1ed8b2e0b457" providerId="ADAL" clId="{44C3201D-2DCA-40E6-BAD2-F3060CD600CA}" dt="2021-09-14T14:49:37.656" v="164"/>
        <pc:sldMkLst>
          <pc:docMk/>
          <pc:sldMk cId="3158043784" sldId="2068"/>
        </pc:sldMkLst>
      </pc:sldChg>
      <pc:sldChg chg="modNotesTx">
        <pc:chgData name="Simon Hudson" userId="51daab4f-8403-4959-818b-1ed8b2e0b457" providerId="ADAL" clId="{44C3201D-2DCA-40E6-BAD2-F3060CD600CA}" dt="2021-09-14T14:51:49.319" v="189" actId="6549"/>
        <pc:sldMkLst>
          <pc:docMk/>
          <pc:sldMk cId="3026554354" sldId="2076136368"/>
        </pc:sldMkLst>
      </pc:sldChg>
      <pc:sldChg chg="modNotesTx">
        <pc:chgData name="Simon Hudson" userId="51daab4f-8403-4959-818b-1ed8b2e0b457" providerId="ADAL" clId="{44C3201D-2DCA-40E6-BAD2-F3060CD600CA}" dt="2021-09-21T13:52:39.527" v="532" actId="20577"/>
        <pc:sldMkLst>
          <pc:docMk/>
          <pc:sldMk cId="143671092" sldId="2076137545"/>
        </pc:sldMkLst>
      </pc:sldChg>
      <pc:sldChg chg="addSp delSp modSp mod modClrScheme chgLayout modNotesTx">
        <pc:chgData name="Simon Hudson" userId="51daab4f-8403-4959-818b-1ed8b2e0b457" providerId="ADAL" clId="{44C3201D-2DCA-40E6-BAD2-F3060CD600CA}" dt="2021-09-21T13:53:00.331" v="543" actId="20577"/>
        <pc:sldMkLst>
          <pc:docMk/>
          <pc:sldMk cId="587859452" sldId="2076137561"/>
        </pc:sldMkLst>
        <pc:spChg chg="add del mod ord">
          <ac:chgData name="Simon Hudson" userId="51daab4f-8403-4959-818b-1ed8b2e0b457" providerId="ADAL" clId="{44C3201D-2DCA-40E6-BAD2-F3060CD600CA}" dt="2021-09-14T16:50:07.496" v="511" actId="700"/>
          <ac:spMkLst>
            <pc:docMk/>
            <pc:sldMk cId="587859452" sldId="2076137561"/>
            <ac:spMk id="4" creationId="{8751D17F-6194-4D70-8332-34EF618881D8}"/>
          </ac:spMkLst>
        </pc:spChg>
        <pc:spChg chg="add del mod ord">
          <ac:chgData name="Simon Hudson" userId="51daab4f-8403-4959-818b-1ed8b2e0b457" providerId="ADAL" clId="{44C3201D-2DCA-40E6-BAD2-F3060CD600CA}" dt="2021-09-14T16:50:07.496" v="511" actId="700"/>
          <ac:spMkLst>
            <pc:docMk/>
            <pc:sldMk cId="587859452" sldId="2076137561"/>
            <ac:spMk id="5" creationId="{6DA78757-C4D2-4F5C-A8CC-2C4BAA22C7F3}"/>
          </ac:spMkLst>
        </pc:spChg>
      </pc:sldChg>
      <pc:sldChg chg="modNotesTx">
        <pc:chgData name="Simon Hudson" userId="51daab4f-8403-4959-818b-1ed8b2e0b457" providerId="ADAL" clId="{44C3201D-2DCA-40E6-BAD2-F3060CD600CA}" dt="2021-09-14T14:51:54.858" v="191" actId="20577"/>
        <pc:sldMkLst>
          <pc:docMk/>
          <pc:sldMk cId="59991842" sldId="2076137564"/>
        </pc:sldMkLst>
      </pc:sldChg>
      <pc:sldChg chg="modSp mod">
        <pc:chgData name="Simon Hudson" userId="51daab4f-8403-4959-818b-1ed8b2e0b457" providerId="ADAL" clId="{44C3201D-2DCA-40E6-BAD2-F3060CD600CA}" dt="2021-09-07T18:50:36.340" v="107" actId="207"/>
        <pc:sldMkLst>
          <pc:docMk/>
          <pc:sldMk cId="2073197525" sldId="2076137625"/>
        </pc:sldMkLst>
        <pc:graphicFrameChg chg="modGraphic">
          <ac:chgData name="Simon Hudson" userId="51daab4f-8403-4959-818b-1ed8b2e0b457" providerId="ADAL" clId="{44C3201D-2DCA-40E6-BAD2-F3060CD600CA}" dt="2021-09-07T18:50:36.340" v="107" actId="207"/>
          <ac:graphicFrameMkLst>
            <pc:docMk/>
            <pc:sldMk cId="2073197525" sldId="2076137625"/>
            <ac:graphicFrameMk id="7" creationId="{D5E3626A-6A82-4A79-B170-02F15727048B}"/>
          </ac:graphicFrameMkLst>
        </pc:graphicFrameChg>
      </pc:sldChg>
      <pc:sldChg chg="modSp mod ord">
        <pc:chgData name="Simon Hudson" userId="51daab4f-8403-4959-818b-1ed8b2e0b457" providerId="ADAL" clId="{44C3201D-2DCA-40E6-BAD2-F3060CD600CA}" dt="2021-09-07T14:35:25.957" v="104" actId="12"/>
        <pc:sldMkLst>
          <pc:docMk/>
          <pc:sldMk cId="2388914057" sldId="2076137626"/>
        </pc:sldMkLst>
        <pc:spChg chg="mod">
          <ac:chgData name="Simon Hudson" userId="51daab4f-8403-4959-818b-1ed8b2e0b457" providerId="ADAL" clId="{44C3201D-2DCA-40E6-BAD2-F3060CD600CA}" dt="2021-09-07T14:31:13.073" v="39" actId="1076"/>
          <ac:spMkLst>
            <pc:docMk/>
            <pc:sldMk cId="2388914057" sldId="2076137626"/>
            <ac:spMk id="3" creationId="{5DFFC127-986F-47F9-A8C8-7A06011812F4}"/>
          </ac:spMkLst>
        </pc:spChg>
        <pc:graphicFrameChg chg="modGraphic">
          <ac:chgData name="Simon Hudson" userId="51daab4f-8403-4959-818b-1ed8b2e0b457" providerId="ADAL" clId="{44C3201D-2DCA-40E6-BAD2-F3060CD600CA}" dt="2021-09-07T14:35:25.957" v="104" actId="12"/>
          <ac:graphicFrameMkLst>
            <pc:docMk/>
            <pc:sldMk cId="2388914057" sldId="2076137626"/>
            <ac:graphicFrameMk id="7" creationId="{D5E3626A-6A82-4A79-B170-02F15727048B}"/>
          </ac:graphicFrameMkLst>
        </pc:graphicFrameChg>
      </pc:sldChg>
      <pc:sldChg chg="add del">
        <pc:chgData name="Simon Hudson" userId="51daab4f-8403-4959-818b-1ed8b2e0b457" providerId="ADAL" clId="{44C3201D-2DCA-40E6-BAD2-F3060CD600CA}" dt="2021-09-07T13:55:26.800" v="5" actId="47"/>
        <pc:sldMkLst>
          <pc:docMk/>
          <pc:sldMk cId="539015247" sldId="2076137627"/>
        </pc:sldMkLst>
      </pc:sldChg>
      <pc:sldChg chg="modSp add mod">
        <pc:chgData name="Simon Hudson" userId="51daab4f-8403-4959-818b-1ed8b2e0b457" providerId="ADAL" clId="{44C3201D-2DCA-40E6-BAD2-F3060CD600CA}" dt="2021-09-07T13:57:15.418" v="12"/>
        <pc:sldMkLst>
          <pc:docMk/>
          <pc:sldMk cId="3330936995" sldId="2076137628"/>
        </pc:sldMkLst>
        <pc:spChg chg="mod">
          <ac:chgData name="Simon Hudson" userId="51daab4f-8403-4959-818b-1ed8b2e0b457" providerId="ADAL" clId="{44C3201D-2DCA-40E6-BAD2-F3060CD600CA}" dt="2021-09-07T13:55:24.037" v="4" actId="27636"/>
          <ac:spMkLst>
            <pc:docMk/>
            <pc:sldMk cId="3330936995" sldId="2076137628"/>
            <ac:spMk id="2" creationId="{25B7DF04-1CD1-409D-A744-8558F83E729B}"/>
          </ac:spMkLst>
        </pc:spChg>
        <pc:graphicFrameChg chg="mod modGraphic">
          <ac:chgData name="Simon Hudson" userId="51daab4f-8403-4959-818b-1ed8b2e0b457" providerId="ADAL" clId="{44C3201D-2DCA-40E6-BAD2-F3060CD600CA}" dt="2021-09-07T13:57:15.418" v="12"/>
          <ac:graphicFrameMkLst>
            <pc:docMk/>
            <pc:sldMk cId="3330936995" sldId="2076137628"/>
            <ac:graphicFrameMk id="7" creationId="{D5E3626A-6A82-4A79-B170-02F15727048B}"/>
          </ac:graphicFrameMkLst>
        </pc:graphicFrameChg>
      </pc:sldChg>
      <pc:sldChg chg="add del">
        <pc:chgData name="Simon Hudson" userId="51daab4f-8403-4959-818b-1ed8b2e0b457" providerId="ADAL" clId="{44C3201D-2DCA-40E6-BAD2-F3060CD600CA}" dt="2021-09-07T14:29:44.428" v="14"/>
        <pc:sldMkLst>
          <pc:docMk/>
          <pc:sldMk cId="688899410" sldId="2076137630"/>
        </pc:sldMkLst>
      </pc:sldChg>
      <pc:sldChg chg="delSp modSp add mod ord">
        <pc:chgData name="Simon Hudson" userId="51daab4f-8403-4959-818b-1ed8b2e0b457" providerId="ADAL" clId="{44C3201D-2DCA-40E6-BAD2-F3060CD600CA}" dt="2021-09-07T14:35:21.126" v="102" actId="12"/>
        <pc:sldMkLst>
          <pc:docMk/>
          <pc:sldMk cId="1982402075" sldId="2076137630"/>
        </pc:sldMkLst>
        <pc:spChg chg="del">
          <ac:chgData name="Simon Hudson" userId="51daab4f-8403-4959-818b-1ed8b2e0b457" providerId="ADAL" clId="{44C3201D-2DCA-40E6-BAD2-F3060CD600CA}" dt="2021-09-07T14:30:20.088" v="25" actId="478"/>
          <ac:spMkLst>
            <pc:docMk/>
            <pc:sldMk cId="1982402075" sldId="2076137630"/>
            <ac:spMk id="3" creationId="{5DFFC127-986F-47F9-A8C8-7A06011812F4}"/>
          </ac:spMkLst>
        </pc:spChg>
        <pc:graphicFrameChg chg="modGraphic">
          <ac:chgData name="Simon Hudson" userId="51daab4f-8403-4959-818b-1ed8b2e0b457" providerId="ADAL" clId="{44C3201D-2DCA-40E6-BAD2-F3060CD600CA}" dt="2021-09-07T14:35:21.126" v="102" actId="12"/>
          <ac:graphicFrameMkLst>
            <pc:docMk/>
            <pc:sldMk cId="1982402075" sldId="2076137630"/>
            <ac:graphicFrameMk id="7" creationId="{D5E3626A-6A82-4A79-B170-02F15727048B}"/>
          </ac:graphicFrameMkLst>
        </pc:graphicFrameChg>
      </pc:sldChg>
      <pc:sldChg chg="delSp modSp add mod">
        <pc:chgData name="Simon Hudson" userId="51daab4f-8403-4959-818b-1ed8b2e0b457" providerId="ADAL" clId="{44C3201D-2DCA-40E6-BAD2-F3060CD600CA}" dt="2021-09-07T14:35:17.057" v="100" actId="12"/>
        <pc:sldMkLst>
          <pc:docMk/>
          <pc:sldMk cId="2772407630" sldId="2076137631"/>
        </pc:sldMkLst>
        <pc:spChg chg="mod">
          <ac:chgData name="Simon Hudson" userId="51daab4f-8403-4959-818b-1ed8b2e0b457" providerId="ADAL" clId="{44C3201D-2DCA-40E6-BAD2-F3060CD600CA}" dt="2021-09-07T14:33:14.008" v="66" actId="20577"/>
          <ac:spMkLst>
            <pc:docMk/>
            <pc:sldMk cId="2772407630" sldId="2076137631"/>
            <ac:spMk id="2" creationId="{25B7DF04-1CD1-409D-A744-8558F83E729B}"/>
          </ac:spMkLst>
        </pc:spChg>
        <pc:spChg chg="del">
          <ac:chgData name="Simon Hudson" userId="51daab4f-8403-4959-818b-1ed8b2e0b457" providerId="ADAL" clId="{44C3201D-2DCA-40E6-BAD2-F3060CD600CA}" dt="2021-09-07T14:30:24.021" v="26" actId="478"/>
          <ac:spMkLst>
            <pc:docMk/>
            <pc:sldMk cId="2772407630" sldId="2076137631"/>
            <ac:spMk id="3" creationId="{5DFFC127-986F-47F9-A8C8-7A06011812F4}"/>
          </ac:spMkLst>
        </pc:spChg>
        <pc:graphicFrameChg chg="modGraphic">
          <ac:chgData name="Simon Hudson" userId="51daab4f-8403-4959-818b-1ed8b2e0b457" providerId="ADAL" clId="{44C3201D-2DCA-40E6-BAD2-F3060CD600CA}" dt="2021-09-07T14:35:17.057" v="100" actId="12"/>
          <ac:graphicFrameMkLst>
            <pc:docMk/>
            <pc:sldMk cId="2772407630" sldId="2076137631"/>
            <ac:graphicFrameMk id="7" creationId="{D5E3626A-6A82-4A79-B170-02F15727048B}"/>
          </ac:graphicFrameMkLst>
        </pc:graphicFrameChg>
      </pc:sldChg>
      <pc:sldChg chg="delSp modSp add mod">
        <pc:chgData name="Simon Hudson" userId="51daab4f-8403-4959-818b-1ed8b2e0b457" providerId="ADAL" clId="{44C3201D-2DCA-40E6-BAD2-F3060CD600CA}" dt="2021-09-07T14:35:11.842" v="98" actId="12"/>
        <pc:sldMkLst>
          <pc:docMk/>
          <pc:sldMk cId="781562705" sldId="2076137632"/>
        </pc:sldMkLst>
        <pc:spChg chg="mod">
          <ac:chgData name="Simon Hudson" userId="51daab4f-8403-4959-818b-1ed8b2e0b457" providerId="ADAL" clId="{44C3201D-2DCA-40E6-BAD2-F3060CD600CA}" dt="2021-09-07T14:33:05.680" v="63" actId="20577"/>
          <ac:spMkLst>
            <pc:docMk/>
            <pc:sldMk cId="781562705" sldId="2076137632"/>
            <ac:spMk id="2" creationId="{25B7DF04-1CD1-409D-A744-8558F83E729B}"/>
          </ac:spMkLst>
        </pc:spChg>
        <pc:spChg chg="del">
          <ac:chgData name="Simon Hudson" userId="51daab4f-8403-4959-818b-1ed8b2e0b457" providerId="ADAL" clId="{44C3201D-2DCA-40E6-BAD2-F3060CD600CA}" dt="2021-09-07T14:30:33.044" v="29" actId="478"/>
          <ac:spMkLst>
            <pc:docMk/>
            <pc:sldMk cId="781562705" sldId="2076137632"/>
            <ac:spMk id="3" creationId="{5DFFC127-986F-47F9-A8C8-7A06011812F4}"/>
          </ac:spMkLst>
        </pc:spChg>
        <pc:graphicFrameChg chg="modGraphic">
          <ac:chgData name="Simon Hudson" userId="51daab4f-8403-4959-818b-1ed8b2e0b457" providerId="ADAL" clId="{44C3201D-2DCA-40E6-BAD2-F3060CD600CA}" dt="2021-09-07T14:35:11.842" v="98" actId="12"/>
          <ac:graphicFrameMkLst>
            <pc:docMk/>
            <pc:sldMk cId="781562705" sldId="2076137632"/>
            <ac:graphicFrameMk id="7" creationId="{D5E3626A-6A82-4A79-B170-02F15727048B}"/>
          </ac:graphicFrameMkLst>
        </pc:graphicFrameChg>
      </pc:sldChg>
      <pc:sldChg chg="modSp add mod addCm">
        <pc:chgData name="Simon Hudson" userId="51daab4f-8403-4959-818b-1ed8b2e0b457" providerId="ADAL" clId="{44C3201D-2DCA-40E6-BAD2-F3060CD600CA}" dt="2021-09-14T14:19:29.975" v="114" actId="1589"/>
        <pc:sldMkLst>
          <pc:docMk/>
          <pc:sldMk cId="3427175659" sldId="2076137633"/>
        </pc:sldMkLst>
        <pc:spChg chg="mod">
          <ac:chgData name="Simon Hudson" userId="51daab4f-8403-4959-818b-1ed8b2e0b457" providerId="ADAL" clId="{44C3201D-2DCA-40E6-BAD2-F3060CD600CA}" dt="2021-09-07T14:32:57.235" v="60" actId="20577"/>
          <ac:spMkLst>
            <pc:docMk/>
            <pc:sldMk cId="3427175659" sldId="2076137633"/>
            <ac:spMk id="2" creationId="{25B7DF04-1CD1-409D-A744-8558F83E729B}"/>
          </ac:spMkLst>
        </pc:spChg>
        <pc:graphicFrameChg chg="modGraphic">
          <ac:chgData name="Simon Hudson" userId="51daab4f-8403-4959-818b-1ed8b2e0b457" providerId="ADAL" clId="{44C3201D-2DCA-40E6-BAD2-F3060CD600CA}" dt="2021-09-07T14:35:07.244" v="96" actId="12"/>
          <ac:graphicFrameMkLst>
            <pc:docMk/>
            <pc:sldMk cId="3427175659" sldId="2076137633"/>
            <ac:graphicFrameMk id="7" creationId="{D5E3626A-6A82-4A79-B170-02F15727048B}"/>
          </ac:graphicFrameMkLst>
        </pc:graphicFrameChg>
      </pc:sldChg>
      <pc:sldChg chg="addSp delSp modSp mod addCm delCm modCm">
        <pc:chgData name="Simon Hudson" userId="51daab4f-8403-4959-818b-1ed8b2e0b457" providerId="ADAL" clId="{44C3201D-2DCA-40E6-BAD2-F3060CD600CA}" dt="2021-09-14T16:46:17.626" v="487"/>
        <pc:sldMkLst>
          <pc:docMk/>
          <pc:sldMk cId="3045124374" sldId="2076137636"/>
        </pc:sldMkLst>
        <pc:spChg chg="mod">
          <ac:chgData name="Simon Hudson" userId="51daab4f-8403-4959-818b-1ed8b2e0b457" providerId="ADAL" clId="{44C3201D-2DCA-40E6-BAD2-F3060CD600CA}" dt="2021-09-14T16:42:38.570" v="417" actId="12789"/>
          <ac:spMkLst>
            <pc:docMk/>
            <pc:sldMk cId="3045124374" sldId="2076137636"/>
            <ac:spMk id="2" creationId="{5864BD71-16F7-42B6-959E-0724288AB930}"/>
          </ac:spMkLst>
        </pc:spChg>
        <pc:spChg chg="mod">
          <ac:chgData name="Simon Hudson" userId="51daab4f-8403-4959-818b-1ed8b2e0b457" providerId="ADAL" clId="{44C3201D-2DCA-40E6-BAD2-F3060CD600CA}" dt="2021-09-14T16:43:37.155" v="436" actId="1038"/>
          <ac:spMkLst>
            <pc:docMk/>
            <pc:sldMk cId="3045124374" sldId="2076137636"/>
            <ac:spMk id="4" creationId="{12858926-79F9-4035-BB0A-554460FF8192}"/>
          </ac:spMkLst>
        </pc:spChg>
        <pc:spChg chg="add del mod">
          <ac:chgData name="Simon Hudson" userId="51daab4f-8403-4959-818b-1ed8b2e0b457" providerId="ADAL" clId="{44C3201D-2DCA-40E6-BAD2-F3060CD600CA}" dt="2021-09-14T16:43:37.155" v="436" actId="1038"/>
          <ac:spMkLst>
            <pc:docMk/>
            <pc:sldMk cId="3045124374" sldId="2076137636"/>
            <ac:spMk id="5" creationId="{3E79AD03-8811-403B-9B93-04B536354C1B}"/>
          </ac:spMkLst>
        </pc:spChg>
        <pc:spChg chg="mod">
          <ac:chgData name="Simon Hudson" userId="51daab4f-8403-4959-818b-1ed8b2e0b457" providerId="ADAL" clId="{44C3201D-2DCA-40E6-BAD2-F3060CD600CA}" dt="2021-09-14T16:42:47.111" v="418" actId="12789"/>
          <ac:spMkLst>
            <pc:docMk/>
            <pc:sldMk cId="3045124374" sldId="2076137636"/>
            <ac:spMk id="15" creationId="{99BBDB20-DB18-4C94-B61D-68DFD227D43B}"/>
          </ac:spMkLst>
        </pc:spChg>
        <pc:spChg chg="mod">
          <ac:chgData name="Simon Hudson" userId="51daab4f-8403-4959-818b-1ed8b2e0b457" providerId="ADAL" clId="{44C3201D-2DCA-40E6-BAD2-F3060CD600CA}" dt="2021-09-14T16:42:50.790" v="419" actId="12789"/>
          <ac:spMkLst>
            <pc:docMk/>
            <pc:sldMk cId="3045124374" sldId="2076137636"/>
            <ac:spMk id="16" creationId="{C0229532-55FA-41D6-B3F1-5FCB0AA32519}"/>
          </ac:spMkLst>
        </pc:spChg>
        <pc:spChg chg="mod">
          <ac:chgData name="Simon Hudson" userId="51daab4f-8403-4959-818b-1ed8b2e0b457" providerId="ADAL" clId="{44C3201D-2DCA-40E6-BAD2-F3060CD600CA}" dt="2021-09-14T16:42:53.766" v="420" actId="12789"/>
          <ac:spMkLst>
            <pc:docMk/>
            <pc:sldMk cId="3045124374" sldId="2076137636"/>
            <ac:spMk id="17" creationId="{A7DBF977-EA30-4177-A9C3-94D68A0DF17A}"/>
          </ac:spMkLst>
        </pc:spChg>
        <pc:spChg chg="mod">
          <ac:chgData name="Simon Hudson" userId="51daab4f-8403-4959-818b-1ed8b2e0b457" providerId="ADAL" clId="{44C3201D-2DCA-40E6-BAD2-F3060CD600CA}" dt="2021-09-14T16:43:37.155" v="436" actId="1038"/>
          <ac:spMkLst>
            <pc:docMk/>
            <pc:sldMk cId="3045124374" sldId="2076137636"/>
            <ac:spMk id="18" creationId="{1C609983-49BF-4672-8D65-7FA60FDAB91C}"/>
          </ac:spMkLst>
        </pc:spChg>
        <pc:spChg chg="mod">
          <ac:chgData name="Simon Hudson" userId="51daab4f-8403-4959-818b-1ed8b2e0b457" providerId="ADAL" clId="{44C3201D-2DCA-40E6-BAD2-F3060CD600CA}" dt="2021-09-14T16:43:37.155" v="436" actId="1038"/>
          <ac:spMkLst>
            <pc:docMk/>
            <pc:sldMk cId="3045124374" sldId="2076137636"/>
            <ac:spMk id="19" creationId="{2B76ECCD-9C41-4123-854D-C42F28D38D8E}"/>
          </ac:spMkLst>
        </pc:spChg>
        <pc:spChg chg="add mod">
          <ac:chgData name="Simon Hudson" userId="51daab4f-8403-4959-818b-1ed8b2e0b457" providerId="ADAL" clId="{44C3201D-2DCA-40E6-BAD2-F3060CD600CA}" dt="2021-09-14T16:43:44.560" v="450" actId="1037"/>
          <ac:spMkLst>
            <pc:docMk/>
            <pc:sldMk cId="3045124374" sldId="2076137636"/>
            <ac:spMk id="20" creationId="{585D9D62-FC56-428C-A3C0-FCECBB0A7C1A}"/>
          </ac:spMkLst>
        </pc:spChg>
        <pc:spChg chg="add mod">
          <ac:chgData name="Simon Hudson" userId="51daab4f-8403-4959-818b-1ed8b2e0b457" providerId="ADAL" clId="{44C3201D-2DCA-40E6-BAD2-F3060CD600CA}" dt="2021-09-14T16:43:44.560" v="450" actId="1037"/>
          <ac:spMkLst>
            <pc:docMk/>
            <pc:sldMk cId="3045124374" sldId="2076137636"/>
            <ac:spMk id="21" creationId="{3D9B0DF0-646C-41CA-84F7-C040E82008B8}"/>
          </ac:spMkLst>
        </pc:spChg>
        <pc:spChg chg="add mod">
          <ac:chgData name="Simon Hudson" userId="51daab4f-8403-4959-818b-1ed8b2e0b457" providerId="ADAL" clId="{44C3201D-2DCA-40E6-BAD2-F3060CD600CA}" dt="2021-09-14T16:43:44.560" v="450" actId="1037"/>
          <ac:spMkLst>
            <pc:docMk/>
            <pc:sldMk cId="3045124374" sldId="2076137636"/>
            <ac:spMk id="22" creationId="{4C9B2721-6D99-4A7E-A88E-C8DD90A4AE5F}"/>
          </ac:spMkLst>
        </pc:spChg>
        <pc:spChg chg="add mod">
          <ac:chgData name="Simon Hudson" userId="51daab4f-8403-4959-818b-1ed8b2e0b457" providerId="ADAL" clId="{44C3201D-2DCA-40E6-BAD2-F3060CD600CA}" dt="2021-09-14T16:44:46.174" v="484" actId="207"/>
          <ac:spMkLst>
            <pc:docMk/>
            <pc:sldMk cId="3045124374" sldId="2076137636"/>
            <ac:spMk id="23" creationId="{99A6F25E-3A23-444A-A911-9C035EB38D33}"/>
          </ac:spMkLst>
        </pc:spChg>
        <pc:spChg chg="add mod">
          <ac:chgData name="Simon Hudson" userId="51daab4f-8403-4959-818b-1ed8b2e0b457" providerId="ADAL" clId="{44C3201D-2DCA-40E6-BAD2-F3060CD600CA}" dt="2021-09-14T16:44:46.174" v="484" actId="207"/>
          <ac:spMkLst>
            <pc:docMk/>
            <pc:sldMk cId="3045124374" sldId="2076137636"/>
            <ac:spMk id="24" creationId="{E783BBB0-E39F-4C5C-B9B5-AE87CEF639B5}"/>
          </ac:spMkLst>
        </pc:spChg>
        <pc:spChg chg="mod">
          <ac:chgData name="Simon Hudson" userId="51daab4f-8403-4959-818b-1ed8b2e0b457" providerId="ADAL" clId="{44C3201D-2DCA-40E6-BAD2-F3060CD600CA}" dt="2021-09-14T16:43:44.560" v="450" actId="1037"/>
          <ac:spMkLst>
            <pc:docMk/>
            <pc:sldMk cId="3045124374" sldId="2076137636"/>
            <ac:spMk id="28" creationId="{E428E884-56DB-4DD2-8E8D-23B465EBDF85}"/>
          </ac:spMkLst>
        </pc:spChg>
        <pc:spChg chg="mod">
          <ac:chgData name="Simon Hudson" userId="51daab4f-8403-4959-818b-1ed8b2e0b457" providerId="ADAL" clId="{44C3201D-2DCA-40E6-BAD2-F3060CD600CA}" dt="2021-09-14T16:43:37.155" v="436" actId="1038"/>
          <ac:spMkLst>
            <pc:docMk/>
            <pc:sldMk cId="3045124374" sldId="2076137636"/>
            <ac:spMk id="29" creationId="{F7ED1269-5A50-4ADE-9AA9-F3AB5C53B892}"/>
          </ac:spMkLst>
        </pc:spChg>
        <pc:spChg chg="mod">
          <ac:chgData name="Simon Hudson" userId="51daab4f-8403-4959-818b-1ed8b2e0b457" providerId="ADAL" clId="{44C3201D-2DCA-40E6-BAD2-F3060CD600CA}" dt="2021-09-14T16:43:44.560" v="450" actId="1037"/>
          <ac:spMkLst>
            <pc:docMk/>
            <pc:sldMk cId="3045124374" sldId="2076137636"/>
            <ac:spMk id="30" creationId="{F10B4C37-2A6B-4342-B90B-F9A22235F651}"/>
          </ac:spMkLst>
        </pc:spChg>
        <pc:spChg chg="mod">
          <ac:chgData name="Simon Hudson" userId="51daab4f-8403-4959-818b-1ed8b2e0b457" providerId="ADAL" clId="{44C3201D-2DCA-40E6-BAD2-F3060CD600CA}" dt="2021-09-14T16:43:37.155" v="436" actId="1038"/>
          <ac:spMkLst>
            <pc:docMk/>
            <pc:sldMk cId="3045124374" sldId="2076137636"/>
            <ac:spMk id="31" creationId="{A2AA50EC-93E8-42EC-A0A9-180FF2B74E1D}"/>
          </ac:spMkLst>
        </pc:spChg>
        <pc:spChg chg="mod">
          <ac:chgData name="Simon Hudson" userId="51daab4f-8403-4959-818b-1ed8b2e0b457" providerId="ADAL" clId="{44C3201D-2DCA-40E6-BAD2-F3060CD600CA}" dt="2021-09-14T16:43:44.560" v="450" actId="1037"/>
          <ac:spMkLst>
            <pc:docMk/>
            <pc:sldMk cId="3045124374" sldId="2076137636"/>
            <ac:spMk id="32" creationId="{B4946F88-60FD-46D6-A217-2B2F248C4880}"/>
          </ac:spMkLst>
        </pc:spChg>
        <pc:spChg chg="mod">
          <ac:chgData name="Simon Hudson" userId="51daab4f-8403-4959-818b-1ed8b2e0b457" providerId="ADAL" clId="{44C3201D-2DCA-40E6-BAD2-F3060CD600CA}" dt="2021-09-14T16:43:44.560" v="450" actId="1037"/>
          <ac:spMkLst>
            <pc:docMk/>
            <pc:sldMk cId="3045124374" sldId="2076137636"/>
            <ac:spMk id="33" creationId="{C455071E-F0B5-46BA-AFCF-54362AD5E169}"/>
          </ac:spMkLst>
        </pc:spChg>
        <pc:spChg chg="mod">
          <ac:chgData name="Simon Hudson" userId="51daab4f-8403-4959-818b-1ed8b2e0b457" providerId="ADAL" clId="{44C3201D-2DCA-40E6-BAD2-F3060CD600CA}" dt="2021-09-14T16:43:37.155" v="436" actId="1038"/>
          <ac:spMkLst>
            <pc:docMk/>
            <pc:sldMk cId="3045124374" sldId="2076137636"/>
            <ac:spMk id="34" creationId="{E1E40727-D81F-4DA4-94A1-A34A0DE41757}"/>
          </ac:spMkLst>
        </pc:spChg>
      </pc:sldChg>
      <pc:sldChg chg="addSp delSp modSp mod">
        <pc:chgData name="Simon Hudson" userId="51daab4f-8403-4959-818b-1ed8b2e0b457" providerId="ADAL" clId="{44C3201D-2DCA-40E6-BAD2-F3060CD600CA}" dt="2021-09-14T14:47:29.118" v="154" actId="478"/>
        <pc:sldMkLst>
          <pc:docMk/>
          <pc:sldMk cId="2804415573" sldId="2076137637"/>
        </pc:sldMkLst>
        <pc:spChg chg="mod">
          <ac:chgData name="Simon Hudson" userId="51daab4f-8403-4959-818b-1ed8b2e0b457" providerId="ADAL" clId="{44C3201D-2DCA-40E6-BAD2-F3060CD600CA}" dt="2021-09-14T14:46:43.457" v="151" actId="21"/>
          <ac:spMkLst>
            <pc:docMk/>
            <pc:sldMk cId="2804415573" sldId="2076137637"/>
            <ac:spMk id="4" creationId="{C067C7DE-8BE3-4BBD-B5FC-F7C9B7857232}"/>
          </ac:spMkLst>
        </pc:spChg>
        <pc:spChg chg="add del mod">
          <ac:chgData name="Simon Hudson" userId="51daab4f-8403-4959-818b-1ed8b2e0b457" providerId="ADAL" clId="{44C3201D-2DCA-40E6-BAD2-F3060CD600CA}" dt="2021-09-14T14:47:29.118" v="154" actId="478"/>
          <ac:spMkLst>
            <pc:docMk/>
            <pc:sldMk cId="2804415573" sldId="2076137637"/>
            <ac:spMk id="16" creationId="{DC226425-346B-4924-A96C-5D25156E5D9B}"/>
          </ac:spMkLst>
        </pc:spChg>
      </pc:sldChg>
      <pc:sldChg chg="addSp delSp modSp mod modClrScheme chgLayout">
        <pc:chgData name="Simon Hudson" userId="51daab4f-8403-4959-818b-1ed8b2e0b457" providerId="ADAL" clId="{44C3201D-2DCA-40E6-BAD2-F3060CD600CA}" dt="2021-09-14T16:49:16.687" v="508" actId="20577"/>
        <pc:sldMkLst>
          <pc:docMk/>
          <pc:sldMk cId="1945337478" sldId="2076137638"/>
        </pc:sldMkLst>
        <pc:spChg chg="del mod ord">
          <ac:chgData name="Simon Hudson" userId="51daab4f-8403-4959-818b-1ed8b2e0b457" providerId="ADAL" clId="{44C3201D-2DCA-40E6-BAD2-F3060CD600CA}" dt="2021-09-14T16:47:49.191" v="494" actId="478"/>
          <ac:spMkLst>
            <pc:docMk/>
            <pc:sldMk cId="1945337478" sldId="2076137638"/>
            <ac:spMk id="2" creationId="{25B7DF04-1CD1-409D-A744-8558F83E729B}"/>
          </ac:spMkLst>
        </pc:spChg>
        <pc:spChg chg="add del mod ord">
          <ac:chgData name="Simon Hudson" userId="51daab4f-8403-4959-818b-1ed8b2e0b457" providerId="ADAL" clId="{44C3201D-2DCA-40E6-BAD2-F3060CD600CA}" dt="2021-09-14T16:48:34.761" v="501" actId="478"/>
          <ac:spMkLst>
            <pc:docMk/>
            <pc:sldMk cId="1945337478" sldId="2076137638"/>
            <ac:spMk id="3" creationId="{ECBB5109-7446-4499-A461-507B5AABCB00}"/>
          </ac:spMkLst>
        </pc:spChg>
        <pc:spChg chg="add mod ord">
          <ac:chgData name="Simon Hudson" userId="51daab4f-8403-4959-818b-1ed8b2e0b457" providerId="ADAL" clId="{44C3201D-2DCA-40E6-BAD2-F3060CD600CA}" dt="2021-09-14T16:49:16.687" v="508" actId="20577"/>
          <ac:spMkLst>
            <pc:docMk/>
            <pc:sldMk cId="1945337478" sldId="2076137638"/>
            <ac:spMk id="4" creationId="{A9267687-5DBC-4230-AC53-D7F49A59B5FD}"/>
          </ac:spMkLst>
        </pc:spChg>
        <pc:spChg chg="add mod">
          <ac:chgData name="Simon Hudson" userId="51daab4f-8403-4959-818b-1ed8b2e0b457" providerId="ADAL" clId="{44C3201D-2DCA-40E6-BAD2-F3060CD600CA}" dt="2021-09-14T16:49:14.126" v="505"/>
          <ac:spMkLst>
            <pc:docMk/>
            <pc:sldMk cId="1945337478" sldId="2076137638"/>
            <ac:spMk id="6" creationId="{221BCB80-EC22-4240-AC48-B60CDADEA738}"/>
          </ac:spMkLst>
        </pc:spChg>
        <pc:picChg chg="add del">
          <ac:chgData name="Simon Hudson" userId="51daab4f-8403-4959-818b-1ed8b2e0b457" providerId="ADAL" clId="{44C3201D-2DCA-40E6-BAD2-F3060CD600CA}" dt="2021-09-14T16:48:42.225" v="502" actId="478"/>
          <ac:picMkLst>
            <pc:docMk/>
            <pc:sldMk cId="1945337478" sldId="2076137638"/>
            <ac:picMk id="9" creationId="{FE2A8C52-25AF-4D9C-AED7-0F2F0A2AD4A4}"/>
          </ac:picMkLst>
        </pc:picChg>
      </pc:sldChg>
      <pc:sldChg chg="addSp delSp modSp mod modClrScheme chgLayout">
        <pc:chgData name="Simon Hudson" userId="51daab4f-8403-4959-818b-1ed8b2e0b457" providerId="ADAL" clId="{44C3201D-2DCA-40E6-BAD2-F3060CD600CA}" dt="2021-09-14T16:50:33.686" v="514" actId="26606"/>
        <pc:sldMkLst>
          <pc:docMk/>
          <pc:sldMk cId="2190493376" sldId="2076137639"/>
        </pc:sldMkLst>
        <pc:spChg chg="mod">
          <ac:chgData name="Simon Hudson" userId="51daab4f-8403-4959-818b-1ed8b2e0b457" providerId="ADAL" clId="{44C3201D-2DCA-40E6-BAD2-F3060CD600CA}" dt="2021-09-14T16:50:33.686" v="514" actId="26606"/>
          <ac:spMkLst>
            <pc:docMk/>
            <pc:sldMk cId="2190493376" sldId="2076137639"/>
            <ac:spMk id="3" creationId="{0A5159A6-97DD-4B54-96ED-4154691B295F}"/>
          </ac:spMkLst>
        </pc:spChg>
        <pc:spChg chg="add del">
          <ac:chgData name="Simon Hudson" userId="51daab4f-8403-4959-818b-1ed8b2e0b457" providerId="ADAL" clId="{44C3201D-2DCA-40E6-BAD2-F3060CD600CA}" dt="2021-09-14T16:50:33.686" v="514" actId="26606"/>
          <ac:spMkLst>
            <pc:docMk/>
            <pc:sldMk cId="2190493376" sldId="2076137639"/>
            <ac:spMk id="5" creationId="{0AE8200A-9144-4B2E-91CF-4DF9FE1891C5}"/>
          </ac:spMkLst>
        </pc:spChg>
        <pc:graphicFrameChg chg="add del">
          <ac:chgData name="Simon Hudson" userId="51daab4f-8403-4959-818b-1ed8b2e0b457" providerId="ADAL" clId="{44C3201D-2DCA-40E6-BAD2-F3060CD600CA}" dt="2021-09-14T16:50:33.655" v="513" actId="26606"/>
          <ac:graphicFrameMkLst>
            <pc:docMk/>
            <pc:sldMk cId="2190493376" sldId="2076137639"/>
            <ac:graphicFrameMk id="7" creationId="{D3E29608-8FD1-4C75-965A-316E434A2F8F}"/>
          </ac:graphicFrameMkLst>
        </pc:graphicFrameChg>
        <pc:graphicFrameChg chg="add">
          <ac:chgData name="Simon Hudson" userId="51daab4f-8403-4959-818b-1ed8b2e0b457" providerId="ADAL" clId="{44C3201D-2DCA-40E6-BAD2-F3060CD600CA}" dt="2021-09-14T16:50:33.686" v="514" actId="26606"/>
          <ac:graphicFrameMkLst>
            <pc:docMk/>
            <pc:sldMk cId="2190493376" sldId="2076137639"/>
            <ac:graphicFrameMk id="9" creationId="{1973FF15-1ACD-4053-966B-18790558A766}"/>
          </ac:graphicFrameMkLst>
        </pc:graphicFrameChg>
      </pc:sldChg>
      <pc:sldChg chg="ord modNotesTx">
        <pc:chgData name="Simon Hudson" userId="51daab4f-8403-4959-818b-1ed8b2e0b457" providerId="ADAL" clId="{44C3201D-2DCA-40E6-BAD2-F3060CD600CA}" dt="2021-09-21T13:52:48.111" v="539" actId="20577"/>
        <pc:sldMkLst>
          <pc:docMk/>
          <pc:sldMk cId="1079000758" sldId="2076137641"/>
        </pc:sldMkLst>
      </pc:sldChg>
    </pc:docChg>
  </pc:docChgLst>
  <pc:docChgLst>
    <pc:chgData name="joannecklein@nexnovus.com" userId="S::urn:spo:guest#joannecklein@nexnovus.com::" providerId="AD" clId="Web-{4EF7CB84-3995-4F7A-B493-E117A44A1985}"/>
    <pc:docChg chg="addSld delSld modSld sldOrd modSection">
      <pc:chgData name="joannecklein@nexnovus.com" userId="S::urn:spo:guest#joannecklein@nexnovus.com::" providerId="AD" clId="Web-{4EF7CB84-3995-4F7A-B493-E117A44A1985}" dt="2021-08-22T22:59:26.197" v="2023" actId="20577"/>
      <pc:docMkLst>
        <pc:docMk/>
      </pc:docMkLst>
      <pc:sldChg chg="modSp">
        <pc:chgData name="joannecklein@nexnovus.com" userId="S::urn:spo:guest#joannecklein@nexnovus.com::" providerId="AD" clId="Web-{4EF7CB84-3995-4F7A-B493-E117A44A1985}" dt="2021-08-22T21:26:07.618" v="26" actId="20577"/>
        <pc:sldMkLst>
          <pc:docMk/>
          <pc:sldMk cId="548634066" sldId="2076137612"/>
        </pc:sldMkLst>
        <pc:spChg chg="mod">
          <ac:chgData name="joannecklein@nexnovus.com" userId="S::urn:spo:guest#joannecklein@nexnovus.com::" providerId="AD" clId="Web-{4EF7CB84-3995-4F7A-B493-E117A44A1985}" dt="2021-08-22T21:26:07.618" v="26" actId="20577"/>
          <ac:spMkLst>
            <pc:docMk/>
            <pc:sldMk cId="548634066" sldId="2076137612"/>
            <ac:spMk id="3" creationId="{50902084-79A3-4DF6-BEC9-51C67A68BAC7}"/>
          </ac:spMkLst>
        </pc:spChg>
      </pc:sldChg>
      <pc:sldChg chg="addSp modSp addAnim modAnim">
        <pc:chgData name="joannecklein@nexnovus.com" userId="S::urn:spo:guest#joannecklein@nexnovus.com::" providerId="AD" clId="Web-{4EF7CB84-3995-4F7A-B493-E117A44A1985}" dt="2021-08-22T22:33:33.636" v="973" actId="20577"/>
        <pc:sldMkLst>
          <pc:docMk/>
          <pc:sldMk cId="3956555068" sldId="2076137613"/>
        </pc:sldMkLst>
        <pc:spChg chg="add mod">
          <ac:chgData name="joannecklein@nexnovus.com" userId="S::urn:spo:guest#joannecklein@nexnovus.com::" providerId="AD" clId="Web-{4EF7CB84-3995-4F7A-B493-E117A44A1985}" dt="2021-08-22T22:33:33.636" v="973" actId="20577"/>
          <ac:spMkLst>
            <pc:docMk/>
            <pc:sldMk cId="3956555068" sldId="2076137613"/>
            <ac:spMk id="4" creationId="{D77A99CF-5BCD-4F18-8DD1-CF1FADB23228}"/>
          </ac:spMkLst>
        </pc:spChg>
      </pc:sldChg>
      <pc:sldChg chg="addSp modSp addAnim">
        <pc:chgData name="joannecklein@nexnovus.com" userId="S::urn:spo:guest#joannecklein@nexnovus.com::" providerId="AD" clId="Web-{4EF7CB84-3995-4F7A-B493-E117A44A1985}" dt="2021-08-22T22:59:26.197" v="2023" actId="20577"/>
        <pc:sldMkLst>
          <pc:docMk/>
          <pc:sldMk cId="572059254" sldId="2076137614"/>
        </pc:sldMkLst>
        <pc:spChg chg="add mod">
          <ac:chgData name="joannecklein@nexnovus.com" userId="S::urn:spo:guest#joannecklein@nexnovus.com::" providerId="AD" clId="Web-{4EF7CB84-3995-4F7A-B493-E117A44A1985}" dt="2021-08-22T22:59:26.197" v="2023" actId="20577"/>
          <ac:spMkLst>
            <pc:docMk/>
            <pc:sldMk cId="572059254" sldId="2076137614"/>
            <ac:spMk id="4" creationId="{BE5565A9-B886-49C6-9D62-EE877C428566}"/>
          </ac:spMkLst>
        </pc:spChg>
        <pc:spChg chg="mod">
          <ac:chgData name="joannecklein@nexnovus.com" userId="S::urn:spo:guest#joannecklein@nexnovus.com::" providerId="AD" clId="Web-{4EF7CB84-3995-4F7A-B493-E117A44A1985}" dt="2021-08-22T22:39:22.404" v="1245" actId="14100"/>
          <ac:spMkLst>
            <pc:docMk/>
            <pc:sldMk cId="572059254" sldId="2076137614"/>
            <ac:spMk id="5" creationId="{619E4E42-CA13-4529-ABA3-FDBAD0821901}"/>
          </ac:spMkLst>
        </pc:spChg>
      </pc:sldChg>
      <pc:sldChg chg="addSp modSp addAnim">
        <pc:chgData name="joannecklein@nexnovus.com" userId="S::urn:spo:guest#joannecklein@nexnovus.com::" providerId="AD" clId="Web-{4EF7CB84-3995-4F7A-B493-E117A44A1985}" dt="2021-08-22T22:39:49.888" v="1262" actId="14100"/>
        <pc:sldMkLst>
          <pc:docMk/>
          <pc:sldMk cId="1990789516" sldId="2076137615"/>
        </pc:sldMkLst>
        <pc:spChg chg="add mod">
          <ac:chgData name="joannecklein@nexnovus.com" userId="S::urn:spo:guest#joannecklein@nexnovus.com::" providerId="AD" clId="Web-{4EF7CB84-3995-4F7A-B493-E117A44A1985}" dt="2021-08-22T22:39:49.888" v="1262" actId="14100"/>
          <ac:spMkLst>
            <pc:docMk/>
            <pc:sldMk cId="1990789516" sldId="2076137615"/>
            <ac:spMk id="3" creationId="{374AA226-87F3-4CB0-B71C-5A709A14EFC7}"/>
          </ac:spMkLst>
        </pc:spChg>
        <pc:spChg chg="mod">
          <ac:chgData name="joannecklein@nexnovus.com" userId="S::urn:spo:guest#joannecklein@nexnovus.com::" providerId="AD" clId="Web-{4EF7CB84-3995-4F7A-B493-E117A44A1985}" dt="2021-08-22T22:39:44.529" v="1260" actId="14100"/>
          <ac:spMkLst>
            <pc:docMk/>
            <pc:sldMk cId="1990789516" sldId="2076137615"/>
            <ac:spMk id="5" creationId="{EAF958F3-42F5-4A10-8391-BED2BAC69194}"/>
          </ac:spMkLst>
        </pc:spChg>
      </pc:sldChg>
      <pc:sldChg chg="addSp modSp new del">
        <pc:chgData name="joannecklein@nexnovus.com" userId="S::urn:spo:guest#joannecklein@nexnovus.com::" providerId="AD" clId="Web-{4EF7CB84-3995-4F7A-B493-E117A44A1985}" dt="2021-08-22T21:36:26.216" v="480"/>
        <pc:sldMkLst>
          <pc:docMk/>
          <pc:sldMk cId="3625332559" sldId="2076137620"/>
        </pc:sldMkLst>
        <pc:spChg chg="mod">
          <ac:chgData name="joannecklein@nexnovus.com" userId="S::urn:spo:guest#joannecklein@nexnovus.com::" providerId="AD" clId="Web-{4EF7CB84-3995-4F7A-B493-E117A44A1985}" dt="2021-08-22T21:28:43.198" v="38" actId="20577"/>
          <ac:spMkLst>
            <pc:docMk/>
            <pc:sldMk cId="3625332559" sldId="2076137620"/>
            <ac:spMk id="2" creationId="{D6CB0351-2A69-4B4D-AE37-334582329730}"/>
          </ac:spMkLst>
        </pc:spChg>
        <pc:spChg chg="add mod">
          <ac:chgData name="joannecklein@nexnovus.com" userId="S::urn:spo:guest#joannecklein@nexnovus.com::" providerId="AD" clId="Web-{4EF7CB84-3995-4F7A-B493-E117A44A1985}" dt="2021-08-22T21:31:32.918" v="144" actId="20577"/>
          <ac:spMkLst>
            <pc:docMk/>
            <pc:sldMk cId="3625332559" sldId="2076137620"/>
            <ac:spMk id="3" creationId="{DF3D764A-5069-4F0B-A35A-A61FC9ED466F}"/>
          </ac:spMkLst>
        </pc:spChg>
        <pc:spChg chg="add mod">
          <ac:chgData name="joannecklein@nexnovus.com" userId="S::urn:spo:guest#joannecklein@nexnovus.com::" providerId="AD" clId="Web-{4EF7CB84-3995-4F7A-B493-E117A44A1985}" dt="2021-08-22T21:31:59.871" v="165" actId="20577"/>
          <ac:spMkLst>
            <pc:docMk/>
            <pc:sldMk cId="3625332559" sldId="2076137620"/>
            <ac:spMk id="5" creationId="{5F59A5CB-F81C-4134-9DEA-05D24CC312E0}"/>
          </ac:spMkLst>
        </pc:spChg>
      </pc:sldChg>
      <pc:sldChg chg="addSp modSp add replId">
        <pc:chgData name="joannecklein@nexnovus.com" userId="S::urn:spo:guest#joannecklein@nexnovus.com::" providerId="AD" clId="Web-{4EF7CB84-3995-4F7A-B493-E117A44A1985}" dt="2021-08-22T22:13:36.340" v="644" actId="20577"/>
        <pc:sldMkLst>
          <pc:docMk/>
          <pc:sldMk cId="1394089812" sldId="2076137621"/>
        </pc:sldMkLst>
        <pc:spChg chg="mod">
          <ac:chgData name="joannecklein@nexnovus.com" userId="S::urn:spo:guest#joannecklein@nexnovus.com::" providerId="AD" clId="Web-{4EF7CB84-3995-4F7A-B493-E117A44A1985}" dt="2021-08-22T21:32:24.246" v="169" actId="1076"/>
          <ac:spMkLst>
            <pc:docMk/>
            <pc:sldMk cId="1394089812" sldId="2076137621"/>
            <ac:spMk id="2" creationId="{D6CB0351-2A69-4B4D-AE37-334582329730}"/>
          </ac:spMkLst>
        </pc:spChg>
        <pc:spChg chg="mod">
          <ac:chgData name="joannecklein@nexnovus.com" userId="S::urn:spo:guest#joannecklein@nexnovus.com::" providerId="AD" clId="Web-{4EF7CB84-3995-4F7A-B493-E117A44A1985}" dt="2021-08-22T22:12:47.152" v="631" actId="20577"/>
          <ac:spMkLst>
            <pc:docMk/>
            <pc:sldMk cId="1394089812" sldId="2076137621"/>
            <ac:spMk id="3" creationId="{DF3D764A-5069-4F0B-A35A-A61FC9ED466F}"/>
          </ac:spMkLst>
        </pc:spChg>
        <pc:spChg chg="mod">
          <ac:chgData name="joannecklein@nexnovus.com" userId="S::urn:spo:guest#joannecklein@nexnovus.com::" providerId="AD" clId="Web-{4EF7CB84-3995-4F7A-B493-E117A44A1985}" dt="2021-08-22T22:13:36.340" v="644" actId="20577"/>
          <ac:spMkLst>
            <pc:docMk/>
            <pc:sldMk cId="1394089812" sldId="2076137621"/>
            <ac:spMk id="5" creationId="{5F59A5CB-F81C-4134-9DEA-05D24CC312E0}"/>
          </ac:spMkLst>
        </pc:spChg>
        <pc:spChg chg="add mod">
          <ac:chgData name="joannecklein@nexnovus.com" userId="S::urn:spo:guest#joannecklein@nexnovus.com::" providerId="AD" clId="Web-{4EF7CB84-3995-4F7A-B493-E117A44A1985}" dt="2021-08-22T21:57:48.396" v="629" actId="20577"/>
          <ac:spMkLst>
            <pc:docMk/>
            <pc:sldMk cId="1394089812" sldId="2076137621"/>
            <ac:spMk id="6" creationId="{E7522964-C566-4F96-AD22-CDEE05523639}"/>
          </ac:spMkLst>
        </pc:spChg>
      </pc:sldChg>
      <pc:sldChg chg="addSp delSp modSp add replId addAnim">
        <pc:chgData name="joannecklein@nexnovus.com" userId="S::urn:spo:guest#joannecklein@nexnovus.com::" providerId="AD" clId="Web-{4EF7CB84-3995-4F7A-B493-E117A44A1985}" dt="2021-08-22T22:46:39.096" v="1587" actId="14100"/>
        <pc:sldMkLst>
          <pc:docMk/>
          <pc:sldMk cId="125500513" sldId="2076137622"/>
        </pc:sldMkLst>
        <pc:spChg chg="mod">
          <ac:chgData name="joannecklein@nexnovus.com" userId="S::urn:spo:guest#joannecklein@nexnovus.com::" providerId="AD" clId="Web-{4EF7CB84-3995-4F7A-B493-E117A44A1985}" dt="2021-08-22T22:40:42.594" v="1271" actId="20577"/>
          <ac:spMkLst>
            <pc:docMk/>
            <pc:sldMk cId="125500513" sldId="2076137622"/>
            <ac:spMk id="2" creationId="{4356C370-E3E6-44D8-BB3F-2BEC6011F264}"/>
          </ac:spMkLst>
        </pc:spChg>
        <pc:spChg chg="del mod">
          <ac:chgData name="joannecklein@nexnovus.com" userId="S::urn:spo:guest#joannecklein@nexnovus.com::" providerId="AD" clId="Web-{4EF7CB84-3995-4F7A-B493-E117A44A1985}" dt="2021-08-22T22:40:47.500" v="1274"/>
          <ac:spMkLst>
            <pc:docMk/>
            <pc:sldMk cId="125500513" sldId="2076137622"/>
            <ac:spMk id="3" creationId="{50902084-79A3-4DF6-BEC9-51C67A68BAC7}"/>
          </ac:spMkLst>
        </pc:spChg>
        <pc:spChg chg="add del mod">
          <ac:chgData name="joannecklein@nexnovus.com" userId="S::urn:spo:guest#joannecklein@nexnovus.com::" providerId="AD" clId="Web-{4EF7CB84-3995-4F7A-B493-E117A44A1985}" dt="2021-08-22T22:40:55.157" v="1277"/>
          <ac:spMkLst>
            <pc:docMk/>
            <pc:sldMk cId="125500513" sldId="2076137622"/>
            <ac:spMk id="5" creationId="{6B37A830-B6A6-4A52-A9A4-7094086E3DF1}"/>
          </ac:spMkLst>
        </pc:spChg>
        <pc:spChg chg="add mod">
          <ac:chgData name="joannecklein@nexnovus.com" userId="S::urn:spo:guest#joannecklein@nexnovus.com::" providerId="AD" clId="Web-{4EF7CB84-3995-4F7A-B493-E117A44A1985}" dt="2021-08-22T22:46:39.096" v="1587" actId="14100"/>
          <ac:spMkLst>
            <pc:docMk/>
            <pc:sldMk cId="125500513" sldId="2076137622"/>
            <ac:spMk id="7" creationId="{2387A48C-A3C4-4652-B2D9-EA4A5C6169FC}"/>
          </ac:spMkLst>
        </pc:spChg>
      </pc:sldChg>
      <pc:sldChg chg="modSp add ord replId">
        <pc:chgData name="joannecklein@nexnovus.com" userId="S::urn:spo:guest#joannecklein@nexnovus.com::" providerId="AD" clId="Web-{4EF7CB84-3995-4F7A-B493-E117A44A1985}" dt="2021-08-22T22:58:31.930" v="2013" actId="20577"/>
        <pc:sldMkLst>
          <pc:docMk/>
          <pc:sldMk cId="1927624187" sldId="2076137623"/>
        </pc:sldMkLst>
        <pc:spChg chg="mod">
          <ac:chgData name="joannecklein@nexnovus.com" userId="S::urn:spo:guest#joannecklein@nexnovus.com::" providerId="AD" clId="Web-{4EF7CB84-3995-4F7A-B493-E117A44A1985}" dt="2021-08-22T22:47:21.799" v="1615" actId="20577"/>
          <ac:spMkLst>
            <pc:docMk/>
            <pc:sldMk cId="1927624187" sldId="2076137623"/>
            <ac:spMk id="2" creationId="{4356C370-E3E6-44D8-BB3F-2BEC6011F264}"/>
          </ac:spMkLst>
        </pc:spChg>
        <pc:spChg chg="mod">
          <ac:chgData name="joannecklein@nexnovus.com" userId="S::urn:spo:guest#joannecklein@nexnovus.com::" providerId="AD" clId="Web-{4EF7CB84-3995-4F7A-B493-E117A44A1985}" dt="2021-08-22T22:58:31.930" v="2013" actId="20577"/>
          <ac:spMkLst>
            <pc:docMk/>
            <pc:sldMk cId="1927624187" sldId="2076137623"/>
            <ac:spMk id="7" creationId="{2387A48C-A3C4-4652-B2D9-EA4A5C6169FC}"/>
          </ac:spMkLst>
        </pc:spChg>
      </pc:sldChg>
    </pc:docChg>
  </pc:docChgLst>
  <pc:docChgLst>
    <pc:chgData name="Simon Doy" userId="S::simon_ithink365.co.uk#ext#@sympraxis.onmicrosoft.com::46e65575-75ce-46d2-a5d1-9d0f49de8008" providerId="AD" clId="Web-{1F0ED640-F326-CD40-397B-952D2F4206A4}"/>
    <pc:docChg chg="modSld">
      <pc:chgData name="Simon Doy" userId="S::simon_ithink365.co.uk#ext#@sympraxis.onmicrosoft.com::46e65575-75ce-46d2-a5d1-9d0f49de8008" providerId="AD" clId="Web-{1F0ED640-F326-CD40-397B-952D2F4206A4}" dt="2021-08-10T08:53:09.208" v="254" actId="20577"/>
      <pc:docMkLst>
        <pc:docMk/>
      </pc:docMkLst>
      <pc:sldChg chg="modSp">
        <pc:chgData name="Simon Doy" userId="S::simon_ithink365.co.uk#ext#@sympraxis.onmicrosoft.com::46e65575-75ce-46d2-a5d1-9d0f49de8008" providerId="AD" clId="Web-{1F0ED640-F326-CD40-397B-952D2F4206A4}" dt="2021-08-10T08:45:47.055" v="12" actId="20577"/>
        <pc:sldMkLst>
          <pc:docMk/>
          <pc:sldMk cId="59991842" sldId="2076137564"/>
        </pc:sldMkLst>
        <pc:spChg chg="mod">
          <ac:chgData name="Simon Doy" userId="S::simon_ithink365.co.uk#ext#@sympraxis.onmicrosoft.com::46e65575-75ce-46d2-a5d1-9d0f49de8008" providerId="AD" clId="Web-{1F0ED640-F326-CD40-397B-952D2F4206A4}" dt="2021-08-10T08:45:47.055" v="12" actId="20577"/>
          <ac:spMkLst>
            <pc:docMk/>
            <pc:sldMk cId="59991842" sldId="2076137564"/>
            <ac:spMk id="21" creationId="{E648128D-9BB5-4622-A219-A5EBE58D8C5F}"/>
          </ac:spMkLst>
        </pc:spChg>
      </pc:sldChg>
      <pc:sldChg chg="addSp modSp mod modClrScheme chgLayout">
        <pc:chgData name="Simon Doy" userId="S::simon_ithink365.co.uk#ext#@sympraxis.onmicrosoft.com::46e65575-75ce-46d2-a5d1-9d0f49de8008" providerId="AD" clId="Web-{1F0ED640-F326-CD40-397B-952D2F4206A4}" dt="2021-08-10T08:52:31.051" v="243" actId="20577"/>
        <pc:sldMkLst>
          <pc:docMk/>
          <pc:sldMk cId="994704777" sldId="2076137610"/>
        </pc:sldMkLst>
        <pc:spChg chg="mod ord">
          <ac:chgData name="Simon Doy" userId="S::simon_ithink365.co.uk#ext#@sympraxis.onmicrosoft.com::46e65575-75ce-46d2-a5d1-9d0f49de8008" providerId="AD" clId="Web-{1F0ED640-F326-CD40-397B-952D2F4206A4}" dt="2021-08-10T08:48:12.934" v="85"/>
          <ac:spMkLst>
            <pc:docMk/>
            <pc:sldMk cId="994704777" sldId="2076137610"/>
            <ac:spMk id="2" creationId="{4356C370-E3E6-44D8-BB3F-2BEC6011F264}"/>
          </ac:spMkLst>
        </pc:spChg>
        <pc:spChg chg="mod ord">
          <ac:chgData name="Simon Doy" userId="S::simon_ithink365.co.uk#ext#@sympraxis.onmicrosoft.com::46e65575-75ce-46d2-a5d1-9d0f49de8008" providerId="AD" clId="Web-{1F0ED640-F326-CD40-397B-952D2F4206A4}" dt="2021-08-10T08:52:31.051" v="243" actId="20577"/>
          <ac:spMkLst>
            <pc:docMk/>
            <pc:sldMk cId="994704777" sldId="2076137610"/>
            <ac:spMk id="3" creationId="{50902084-79A3-4DF6-BEC9-51C67A68BAC7}"/>
          </ac:spMkLst>
        </pc:spChg>
        <pc:spChg chg="add mod ord">
          <ac:chgData name="Simon Doy" userId="S::simon_ithink365.co.uk#ext#@sympraxis.onmicrosoft.com::46e65575-75ce-46d2-a5d1-9d0f49de8008" providerId="AD" clId="Web-{1F0ED640-F326-CD40-397B-952D2F4206A4}" dt="2021-08-10T08:51:39.159" v="200" actId="20577"/>
          <ac:spMkLst>
            <pc:docMk/>
            <pc:sldMk cId="994704777" sldId="2076137610"/>
            <ac:spMk id="4" creationId="{0065BA84-523E-464B-A6D5-F3BDCDAD6394}"/>
          </ac:spMkLst>
        </pc:spChg>
      </pc:sldChg>
      <pc:sldChg chg="modSp">
        <pc:chgData name="Simon Doy" userId="S::simon_ithink365.co.uk#ext#@sympraxis.onmicrosoft.com::46e65575-75ce-46d2-a5d1-9d0f49de8008" providerId="AD" clId="Web-{1F0ED640-F326-CD40-397B-952D2F4206A4}" dt="2021-08-10T08:46:43.494" v="13"/>
        <pc:sldMkLst>
          <pc:docMk/>
          <pc:sldMk cId="548634066" sldId="2076137612"/>
        </pc:sldMkLst>
        <pc:spChg chg="mod">
          <ac:chgData name="Simon Doy" userId="S::simon_ithink365.co.uk#ext#@sympraxis.onmicrosoft.com::46e65575-75ce-46d2-a5d1-9d0f49de8008" providerId="AD" clId="Web-{1F0ED640-F326-CD40-397B-952D2F4206A4}" dt="2021-08-10T08:46:43.494" v="13"/>
          <ac:spMkLst>
            <pc:docMk/>
            <pc:sldMk cId="548634066" sldId="2076137612"/>
            <ac:spMk id="2" creationId="{4356C370-E3E6-44D8-BB3F-2BEC6011F264}"/>
          </ac:spMkLst>
        </pc:spChg>
      </pc:sldChg>
      <pc:sldChg chg="modSp">
        <pc:chgData name="Simon Doy" userId="S::simon_ithink365.co.uk#ext#@sympraxis.onmicrosoft.com::46e65575-75ce-46d2-a5d1-9d0f49de8008" providerId="AD" clId="Web-{1F0ED640-F326-CD40-397B-952D2F4206A4}" dt="2021-08-10T08:53:09.208" v="254" actId="20577"/>
        <pc:sldMkLst>
          <pc:docMk/>
          <pc:sldMk cId="3956555068" sldId="2076137613"/>
        </pc:sldMkLst>
        <pc:spChg chg="mod">
          <ac:chgData name="Simon Doy" userId="S::simon_ithink365.co.uk#ext#@sympraxis.onmicrosoft.com::46e65575-75ce-46d2-a5d1-9d0f49de8008" providerId="AD" clId="Web-{1F0ED640-F326-CD40-397B-952D2F4206A4}" dt="2021-08-10T08:53:09.208" v="254" actId="20577"/>
          <ac:spMkLst>
            <pc:docMk/>
            <pc:sldMk cId="3956555068" sldId="2076137613"/>
            <ac:spMk id="3" creationId="{50902084-79A3-4DF6-BEC9-51C67A68BAC7}"/>
          </ac:spMkLst>
        </pc:spChg>
      </pc:sldChg>
    </pc:docChg>
  </pc:docChgLst>
  <pc:docChgLst>
    <pc:chgData name="Simon Hudson" userId="51daab4f-8403-4959-818b-1ed8b2e0b457" providerId="ADAL" clId="{50E84753-35AE-4346-8DE9-46039018FF48}"/>
    <pc:docChg chg="undo redo custSel addSld delSld modSld modMainMaster modSection">
      <pc:chgData name="Simon Hudson" userId="51daab4f-8403-4959-818b-1ed8b2e0b457" providerId="ADAL" clId="{50E84753-35AE-4346-8DE9-46039018FF48}" dt="2021-08-24T15:14:30.634" v="5424" actId="255"/>
      <pc:docMkLst>
        <pc:docMk/>
      </pc:docMkLst>
      <pc:sldChg chg="addSp delSp modSp mod modNotesTx">
        <pc:chgData name="Simon Hudson" userId="51daab4f-8403-4959-818b-1ed8b2e0b457" providerId="ADAL" clId="{50E84753-35AE-4346-8DE9-46039018FF48}" dt="2021-08-24T13:47:38.264" v="4809"/>
        <pc:sldMkLst>
          <pc:docMk/>
          <pc:sldMk cId="1193530258" sldId="274"/>
        </pc:sldMkLst>
        <pc:spChg chg="mod">
          <ac:chgData name="Simon Hudson" userId="51daab4f-8403-4959-818b-1ed8b2e0b457" providerId="ADAL" clId="{50E84753-35AE-4346-8DE9-46039018FF48}" dt="2021-08-10T15:01:31.813" v="942" actId="1035"/>
          <ac:spMkLst>
            <pc:docMk/>
            <pc:sldMk cId="1193530258" sldId="274"/>
            <ac:spMk id="21" creationId="{1AFD838D-4C2B-453F-9105-EBB2E6F5808B}"/>
          </ac:spMkLst>
        </pc:spChg>
        <pc:spChg chg="mod">
          <ac:chgData name="Simon Hudson" userId="51daab4f-8403-4959-818b-1ed8b2e0b457" providerId="ADAL" clId="{50E84753-35AE-4346-8DE9-46039018FF48}" dt="2021-08-24T13:47:01.345" v="4766" actId="1036"/>
          <ac:spMkLst>
            <pc:docMk/>
            <pc:sldMk cId="1193530258" sldId="274"/>
            <ac:spMk id="25" creationId="{5B02499B-CC0D-45BD-BDA0-9EDECEBFCD3E}"/>
          </ac:spMkLst>
        </pc:spChg>
        <pc:spChg chg="add mod">
          <ac:chgData name="Simon Hudson" userId="51daab4f-8403-4959-818b-1ed8b2e0b457" providerId="ADAL" clId="{50E84753-35AE-4346-8DE9-46039018FF48}" dt="2021-08-24T13:00:40.521" v="4659"/>
          <ac:spMkLst>
            <pc:docMk/>
            <pc:sldMk cId="1193530258" sldId="274"/>
            <ac:spMk id="34" creationId="{E1330ACD-A0CA-4A29-8E8C-6724E44FC6CE}"/>
          </ac:spMkLst>
        </pc:spChg>
        <pc:spChg chg="mod">
          <ac:chgData name="Simon Hudson" userId="51daab4f-8403-4959-818b-1ed8b2e0b457" providerId="ADAL" clId="{50E84753-35AE-4346-8DE9-46039018FF48}" dt="2021-08-10T15:01:31.813" v="942" actId="1035"/>
          <ac:spMkLst>
            <pc:docMk/>
            <pc:sldMk cId="1193530258" sldId="274"/>
            <ac:spMk id="35" creationId="{FB2B17E0-8061-426D-8D85-AB0B12E51805}"/>
          </ac:spMkLst>
        </pc:spChg>
        <pc:spChg chg="mod">
          <ac:chgData name="Simon Hudson" userId="51daab4f-8403-4959-818b-1ed8b2e0b457" providerId="ADAL" clId="{50E84753-35AE-4346-8DE9-46039018FF48}" dt="2021-08-10T15:01:31.813" v="942" actId="1035"/>
          <ac:spMkLst>
            <pc:docMk/>
            <pc:sldMk cId="1193530258" sldId="274"/>
            <ac:spMk id="37" creationId="{2033517C-0C2B-4EE0-8664-5E9391704638}"/>
          </ac:spMkLst>
        </pc:spChg>
        <pc:spChg chg="add del mod">
          <ac:chgData name="Simon Hudson" userId="51daab4f-8403-4959-818b-1ed8b2e0b457" providerId="ADAL" clId="{50E84753-35AE-4346-8DE9-46039018FF48}" dt="2021-08-24T13:47:38.264" v="4809"/>
          <ac:spMkLst>
            <pc:docMk/>
            <pc:sldMk cId="1193530258" sldId="274"/>
            <ac:spMk id="38" creationId="{7127B9AE-710A-4638-A46A-84B8EA1E15D3}"/>
          </ac:spMkLst>
        </pc:spChg>
        <pc:spChg chg="add mod">
          <ac:chgData name="Simon Hudson" userId="51daab4f-8403-4959-818b-1ed8b2e0b457" providerId="ADAL" clId="{50E84753-35AE-4346-8DE9-46039018FF48}" dt="2021-08-24T13:47:32.070" v="4805"/>
          <ac:spMkLst>
            <pc:docMk/>
            <pc:sldMk cId="1193530258" sldId="274"/>
            <ac:spMk id="39" creationId="{03B3ABC3-ABDE-4ABA-BD41-A10F27ED740D}"/>
          </ac:spMkLst>
        </pc:spChg>
        <pc:spChg chg="del mod">
          <ac:chgData name="Simon Hudson" userId="51daab4f-8403-4959-818b-1ed8b2e0b457" providerId="ADAL" clId="{50E84753-35AE-4346-8DE9-46039018FF48}" dt="2021-08-24T13:47:38.256" v="4807" actId="21"/>
          <ac:spMkLst>
            <pc:docMk/>
            <pc:sldMk cId="1193530258" sldId="274"/>
            <ac:spMk id="47" creationId="{1A16A868-AD43-489D-9D34-1D678A29A122}"/>
          </ac:spMkLst>
        </pc:spChg>
        <pc:spChg chg="mod">
          <ac:chgData name="Simon Hudson" userId="51daab4f-8403-4959-818b-1ed8b2e0b457" providerId="ADAL" clId="{50E84753-35AE-4346-8DE9-46039018FF48}" dt="2021-08-24T13:47:01.345" v="4766" actId="1036"/>
          <ac:spMkLst>
            <pc:docMk/>
            <pc:sldMk cId="1193530258" sldId="274"/>
            <ac:spMk id="73" creationId="{B3938402-29CD-4720-8A2D-DB9F06141D09}"/>
          </ac:spMkLst>
        </pc:spChg>
        <pc:spChg chg="mod">
          <ac:chgData name="Simon Hudson" userId="51daab4f-8403-4959-818b-1ed8b2e0b457" providerId="ADAL" clId="{50E84753-35AE-4346-8DE9-46039018FF48}" dt="2021-08-24T13:47:01.345" v="4766" actId="1036"/>
          <ac:spMkLst>
            <pc:docMk/>
            <pc:sldMk cId="1193530258" sldId="274"/>
            <ac:spMk id="88" creationId="{A4DEA154-CFB8-4ABD-81C3-A216136AF327}"/>
          </ac:spMkLst>
        </pc:spChg>
        <pc:graphicFrameChg chg="mod">
          <ac:chgData name="Simon Hudson" userId="51daab4f-8403-4959-818b-1ed8b2e0b457" providerId="ADAL" clId="{50E84753-35AE-4346-8DE9-46039018FF48}" dt="2021-08-24T13:46:36.279" v="4740"/>
          <ac:graphicFrameMkLst>
            <pc:docMk/>
            <pc:sldMk cId="1193530258" sldId="274"/>
            <ac:graphicFrameMk id="2" creationId="{FC902624-354B-453B-BE91-C0076C214382}"/>
          </ac:graphicFrameMkLst>
        </pc:graphicFrameChg>
      </pc:sldChg>
      <pc:sldChg chg="modSp mod modClrScheme chgLayout">
        <pc:chgData name="Simon Hudson" userId="51daab4f-8403-4959-818b-1ed8b2e0b457" providerId="ADAL" clId="{50E84753-35AE-4346-8DE9-46039018FF48}" dt="2021-08-10T16:38:10.588" v="4143" actId="27636"/>
        <pc:sldMkLst>
          <pc:docMk/>
          <pc:sldMk cId="2967945684" sldId="277"/>
        </pc:sldMkLst>
        <pc:spChg chg="mod ord">
          <ac:chgData name="Simon Hudson" userId="51daab4f-8403-4959-818b-1ed8b2e0b457" providerId="ADAL" clId="{50E84753-35AE-4346-8DE9-46039018FF48}" dt="2021-08-10T16:38:10.588" v="4143" actId="27636"/>
          <ac:spMkLst>
            <pc:docMk/>
            <pc:sldMk cId="2967945684" sldId="277"/>
            <ac:spMk id="2" creationId="{4D61BE38-EB50-48A0-9D32-853A554C7127}"/>
          </ac:spMkLst>
        </pc:spChg>
        <pc:spChg chg="mod ord">
          <ac:chgData name="Simon Hudson" userId="51daab4f-8403-4959-818b-1ed8b2e0b457" providerId="ADAL" clId="{50E84753-35AE-4346-8DE9-46039018FF48}" dt="2021-08-10T16:34:41.334" v="4093" actId="700"/>
          <ac:spMkLst>
            <pc:docMk/>
            <pc:sldMk cId="2967945684" sldId="277"/>
            <ac:spMk id="4" creationId="{A04E16D6-6682-4068-BF11-BA8E4E8E1BBC}"/>
          </ac:spMkLst>
        </pc:spChg>
      </pc:sldChg>
      <pc:sldChg chg="addSp modSp mod chgLayout">
        <pc:chgData name="Simon Hudson" userId="51daab4f-8403-4959-818b-1ed8b2e0b457" providerId="ADAL" clId="{50E84753-35AE-4346-8DE9-46039018FF48}" dt="2021-08-24T12:58:58.621" v="4615" actId="404"/>
        <pc:sldMkLst>
          <pc:docMk/>
          <pc:sldMk cId="287163252" sldId="1567"/>
        </pc:sldMkLst>
        <pc:spChg chg="add mod">
          <ac:chgData name="Simon Hudson" userId="51daab4f-8403-4959-818b-1ed8b2e0b457" providerId="ADAL" clId="{50E84753-35AE-4346-8DE9-46039018FF48}" dt="2021-08-23T11:04:21.332" v="4609" actId="108"/>
          <ac:spMkLst>
            <pc:docMk/>
            <pc:sldMk cId="287163252" sldId="1567"/>
            <ac:spMk id="5" creationId="{7D0EEDC6-3E4A-4EFE-A08D-CE06F4DBEEBD}"/>
          </ac:spMkLst>
        </pc:spChg>
        <pc:spChg chg="mod ord">
          <ac:chgData name="Simon Hudson" userId="51daab4f-8403-4959-818b-1ed8b2e0b457" providerId="ADAL" clId="{50E84753-35AE-4346-8DE9-46039018FF48}" dt="2021-08-10T16:29:20.198" v="4061" actId="700"/>
          <ac:spMkLst>
            <pc:docMk/>
            <pc:sldMk cId="287163252" sldId="1567"/>
            <ac:spMk id="7" creationId="{00000000-0000-0000-0000-000000000000}"/>
          </ac:spMkLst>
        </pc:spChg>
        <pc:spChg chg="mod ord">
          <ac:chgData name="Simon Hudson" userId="51daab4f-8403-4959-818b-1ed8b2e0b457" providerId="ADAL" clId="{50E84753-35AE-4346-8DE9-46039018FF48}" dt="2021-08-24T12:58:58.621" v="4615" actId="404"/>
          <ac:spMkLst>
            <pc:docMk/>
            <pc:sldMk cId="287163252" sldId="1567"/>
            <ac:spMk id="8" creationId="{00000000-0000-0000-0000-000000000000}"/>
          </ac:spMkLst>
        </pc:spChg>
      </pc:sldChg>
      <pc:sldChg chg="modSp mod modClrScheme chgLayout">
        <pc:chgData name="Simon Hudson" userId="51daab4f-8403-4959-818b-1ed8b2e0b457" providerId="ADAL" clId="{50E84753-35AE-4346-8DE9-46039018FF48}" dt="2021-08-10T16:25:00.042" v="4044" actId="700"/>
        <pc:sldMkLst>
          <pc:docMk/>
          <pc:sldMk cId="3158043784" sldId="2068"/>
        </pc:sldMkLst>
        <pc:spChg chg="mod">
          <ac:chgData name="Simon Hudson" userId="51daab4f-8403-4959-818b-1ed8b2e0b457" providerId="ADAL" clId="{50E84753-35AE-4346-8DE9-46039018FF48}" dt="2021-08-10T14:58:54.013" v="869" actId="113"/>
          <ac:spMkLst>
            <pc:docMk/>
            <pc:sldMk cId="3158043784" sldId="2068"/>
            <ac:spMk id="8" creationId="{00000000-0000-0000-0000-000000000000}"/>
          </ac:spMkLst>
        </pc:spChg>
        <pc:grpChg chg="mod">
          <ac:chgData name="Simon Hudson" userId="51daab4f-8403-4959-818b-1ed8b2e0b457" providerId="ADAL" clId="{50E84753-35AE-4346-8DE9-46039018FF48}" dt="2021-08-10T14:58:44.152" v="867" actId="1076"/>
          <ac:grpSpMkLst>
            <pc:docMk/>
            <pc:sldMk cId="3158043784" sldId="2068"/>
            <ac:grpSpMk id="11" creationId="{EA30E457-7E68-4103-8715-5D173D7E0A2E}"/>
          </ac:grpSpMkLst>
        </pc:grpChg>
      </pc:sldChg>
      <pc:sldChg chg="setBg">
        <pc:chgData name="Simon Hudson" userId="51daab4f-8403-4959-818b-1ed8b2e0b457" providerId="ADAL" clId="{50E84753-35AE-4346-8DE9-46039018FF48}" dt="2021-08-10T16:23:15.975" v="4040"/>
        <pc:sldMkLst>
          <pc:docMk/>
          <pc:sldMk cId="4039685786" sldId="2076136275"/>
        </pc:sldMkLst>
      </pc:sldChg>
      <pc:sldChg chg="modSp mod modClrScheme chgLayout">
        <pc:chgData name="Simon Hudson" userId="51daab4f-8403-4959-818b-1ed8b2e0b457" providerId="ADAL" clId="{50E84753-35AE-4346-8DE9-46039018FF48}" dt="2021-08-24T13:01:40.183" v="4688" actId="5793"/>
        <pc:sldMkLst>
          <pc:docMk/>
          <pc:sldMk cId="3026554354" sldId="2076136368"/>
        </pc:sldMkLst>
        <pc:spChg chg="mod ord">
          <ac:chgData name="Simon Hudson" userId="51daab4f-8403-4959-818b-1ed8b2e0b457" providerId="ADAL" clId="{50E84753-35AE-4346-8DE9-46039018FF48}" dt="2021-08-10T16:38:10.572" v="4139" actId="27636"/>
          <ac:spMkLst>
            <pc:docMk/>
            <pc:sldMk cId="3026554354" sldId="2076136368"/>
            <ac:spMk id="2" creationId="{09B2C8F8-BFC7-4329-B385-95CF764182F2}"/>
          </ac:spMkLst>
        </pc:spChg>
        <pc:spChg chg="mod ord">
          <ac:chgData name="Simon Hudson" userId="51daab4f-8403-4959-818b-1ed8b2e0b457" providerId="ADAL" clId="{50E84753-35AE-4346-8DE9-46039018FF48}" dt="2021-08-24T13:01:40.183" v="4688" actId="5793"/>
          <ac:spMkLst>
            <pc:docMk/>
            <pc:sldMk cId="3026554354" sldId="2076136368"/>
            <ac:spMk id="3" creationId="{3E442AEA-5790-49CA-8E96-88303CDBF15B}"/>
          </ac:spMkLst>
        </pc:spChg>
      </pc:sldChg>
      <pc:sldChg chg="addSp delSp modSp mod modClrScheme chgLayout">
        <pc:chgData name="Simon Hudson" userId="51daab4f-8403-4959-818b-1ed8b2e0b457" providerId="ADAL" clId="{50E84753-35AE-4346-8DE9-46039018FF48}" dt="2021-08-24T13:48:08.743" v="4832" actId="108"/>
        <pc:sldMkLst>
          <pc:docMk/>
          <pc:sldMk cId="143671092" sldId="2076137545"/>
        </pc:sldMkLst>
        <pc:spChg chg="add mod">
          <ac:chgData name="Simon Hudson" userId="51daab4f-8403-4959-818b-1ed8b2e0b457" providerId="ADAL" clId="{50E84753-35AE-4346-8DE9-46039018FF48}" dt="2021-08-24T13:48:08.743" v="4832" actId="108"/>
          <ac:spMkLst>
            <pc:docMk/>
            <pc:sldMk cId="143671092" sldId="2076137545"/>
            <ac:spMk id="2" creationId="{DBDA2B61-7736-48C2-BE51-118DE419CDAA}"/>
          </ac:spMkLst>
        </pc:spChg>
        <pc:spChg chg="mod">
          <ac:chgData name="Simon Hudson" userId="51daab4f-8403-4959-818b-1ed8b2e0b457" providerId="ADAL" clId="{50E84753-35AE-4346-8DE9-46039018FF48}" dt="2021-08-10T14:04:22.576" v="0" actId="1076"/>
          <ac:spMkLst>
            <pc:docMk/>
            <pc:sldMk cId="143671092" sldId="2076137545"/>
            <ac:spMk id="7" creationId="{C7E331E1-9634-4301-9085-B33BB511686D}"/>
          </ac:spMkLst>
        </pc:spChg>
        <pc:spChg chg="add del mod">
          <ac:chgData name="Simon Hudson" userId="51daab4f-8403-4959-818b-1ed8b2e0b457" providerId="ADAL" clId="{50E84753-35AE-4346-8DE9-46039018FF48}" dt="2021-08-24T13:47:59.834" v="4827" actId="478"/>
          <ac:spMkLst>
            <pc:docMk/>
            <pc:sldMk cId="143671092" sldId="2076137545"/>
            <ac:spMk id="26" creationId="{6AE59EF5-A296-41D4-8C2A-57424442786D}"/>
          </ac:spMkLst>
        </pc:spChg>
        <pc:grpChg chg="mod">
          <ac:chgData name="Simon Hudson" userId="51daab4f-8403-4959-818b-1ed8b2e0b457" providerId="ADAL" clId="{50E84753-35AE-4346-8DE9-46039018FF48}" dt="2021-08-10T14:08:06.948" v="51" actId="14100"/>
          <ac:grpSpMkLst>
            <pc:docMk/>
            <pc:sldMk cId="143671092" sldId="2076137545"/>
            <ac:grpSpMk id="12" creationId="{C48D6E51-64A4-42AB-B3D5-F4F94234CAD9}"/>
          </ac:grpSpMkLst>
        </pc:grpChg>
        <pc:picChg chg="add mod modCrop">
          <ac:chgData name="Simon Hudson" userId="51daab4f-8403-4959-818b-1ed8b2e0b457" providerId="ADAL" clId="{50E84753-35AE-4346-8DE9-46039018FF48}" dt="2021-08-10T15:02:52.927" v="945"/>
          <ac:picMkLst>
            <pc:docMk/>
            <pc:sldMk cId="143671092" sldId="2076137545"/>
            <ac:picMk id="6" creationId="{F755D0C5-F4DD-4725-B4A8-FE5E8E9BFB7D}"/>
          </ac:picMkLst>
        </pc:picChg>
      </pc:sldChg>
      <pc:sldChg chg="modSp mod modClrScheme chgLayout modNotesTx">
        <pc:chgData name="Simon Hudson" userId="51daab4f-8403-4959-818b-1ed8b2e0b457" providerId="ADAL" clId="{50E84753-35AE-4346-8DE9-46039018FF48}" dt="2021-08-24T13:02:58.853" v="4697" actId="20577"/>
        <pc:sldMkLst>
          <pc:docMk/>
          <pc:sldMk cId="587859452" sldId="2076137561"/>
        </pc:sldMkLst>
        <pc:spChg chg="mod">
          <ac:chgData name="Simon Hudson" userId="51daab4f-8403-4959-818b-1ed8b2e0b457" providerId="ADAL" clId="{50E84753-35AE-4346-8DE9-46039018FF48}" dt="2021-08-24T13:01:56.467" v="4692" actId="403"/>
          <ac:spMkLst>
            <pc:docMk/>
            <pc:sldMk cId="587859452" sldId="2076137561"/>
            <ac:spMk id="8" creationId="{C3FCD026-3DAE-4A55-B71E-B1AF385E8369}"/>
          </ac:spMkLst>
        </pc:spChg>
      </pc:sldChg>
      <pc:sldChg chg="modSp mod modClrScheme addCm delCm modCm chgLayout">
        <pc:chgData name="Simon Hudson" userId="51daab4f-8403-4959-818b-1ed8b2e0b457" providerId="ADAL" clId="{50E84753-35AE-4346-8DE9-46039018FF48}" dt="2021-08-10T16:25:00.042" v="4044" actId="700"/>
        <pc:sldMkLst>
          <pc:docMk/>
          <pc:sldMk cId="59991842" sldId="2076137564"/>
        </pc:sldMkLst>
        <pc:spChg chg="mod">
          <ac:chgData name="Simon Hudson" userId="51daab4f-8403-4959-818b-1ed8b2e0b457" providerId="ADAL" clId="{50E84753-35AE-4346-8DE9-46039018FF48}" dt="2021-08-10T15:03:40.581" v="948" actId="13926"/>
          <ac:spMkLst>
            <pc:docMk/>
            <pc:sldMk cId="59991842" sldId="2076137564"/>
            <ac:spMk id="4" creationId="{29FF830E-6DCF-4713-AC5F-D87A49E70DAB}"/>
          </ac:spMkLst>
        </pc:spChg>
        <pc:spChg chg="mod">
          <ac:chgData name="Simon Hudson" userId="51daab4f-8403-4959-818b-1ed8b2e0b457" providerId="ADAL" clId="{50E84753-35AE-4346-8DE9-46039018FF48}" dt="2021-08-10T15:06:56.260" v="1004" actId="20577"/>
          <ac:spMkLst>
            <pc:docMk/>
            <pc:sldMk cId="59991842" sldId="2076137564"/>
            <ac:spMk id="16" creationId="{DBE627C4-AD2C-4C6E-B809-BC8C9F3F0864}"/>
          </ac:spMkLst>
        </pc:spChg>
        <pc:spChg chg="mod">
          <ac:chgData name="Simon Hudson" userId="51daab4f-8403-4959-818b-1ed8b2e0b457" providerId="ADAL" clId="{50E84753-35AE-4346-8DE9-46039018FF48}" dt="2021-08-10T15:09:45.821" v="1021" actId="20577"/>
          <ac:spMkLst>
            <pc:docMk/>
            <pc:sldMk cId="59991842" sldId="2076137564"/>
            <ac:spMk id="21" creationId="{E648128D-9BB5-4622-A219-A5EBE58D8C5F}"/>
          </ac:spMkLst>
        </pc:spChg>
      </pc:sldChg>
      <pc:sldChg chg="modSp mod">
        <pc:chgData name="Simon Hudson" userId="51daab4f-8403-4959-818b-1ed8b2e0b457" providerId="ADAL" clId="{50E84753-35AE-4346-8DE9-46039018FF48}" dt="2021-08-10T16:38:33.823" v="4149" actId="27636"/>
        <pc:sldMkLst>
          <pc:docMk/>
          <pc:sldMk cId="429115415" sldId="2076137587"/>
        </pc:sldMkLst>
        <pc:spChg chg="mod">
          <ac:chgData name="Simon Hudson" userId="51daab4f-8403-4959-818b-1ed8b2e0b457" providerId="ADAL" clId="{50E84753-35AE-4346-8DE9-46039018FF48}" dt="2021-08-10T16:38:33.823" v="4149" actId="27636"/>
          <ac:spMkLst>
            <pc:docMk/>
            <pc:sldMk cId="429115415" sldId="2076137587"/>
            <ac:spMk id="2" creationId="{A597C3DD-4DD6-4A2F-B89C-49F294DF6CCD}"/>
          </ac:spMkLst>
        </pc:spChg>
      </pc:sldChg>
      <pc:sldChg chg="modSp mod modNotesTx">
        <pc:chgData name="Simon Hudson" userId="51daab4f-8403-4959-818b-1ed8b2e0b457" providerId="ADAL" clId="{50E84753-35AE-4346-8DE9-46039018FF48}" dt="2021-08-10T15:16:26.026" v="1127" actId="6549"/>
        <pc:sldMkLst>
          <pc:docMk/>
          <pc:sldMk cId="994704777" sldId="2076137610"/>
        </pc:sldMkLst>
        <pc:spChg chg="mod">
          <ac:chgData name="Simon Hudson" userId="51daab4f-8403-4959-818b-1ed8b2e0b457" providerId="ADAL" clId="{50E84753-35AE-4346-8DE9-46039018FF48}" dt="2021-08-10T15:11:00.972" v="1025" actId="6549"/>
          <ac:spMkLst>
            <pc:docMk/>
            <pc:sldMk cId="994704777" sldId="2076137610"/>
            <ac:spMk id="2" creationId="{4356C370-E3E6-44D8-BB3F-2BEC6011F264}"/>
          </ac:spMkLst>
        </pc:spChg>
        <pc:spChg chg="mod">
          <ac:chgData name="Simon Hudson" userId="51daab4f-8403-4959-818b-1ed8b2e0b457" providerId="ADAL" clId="{50E84753-35AE-4346-8DE9-46039018FF48}" dt="2021-08-10T15:12:04.247" v="1032" actId="20577"/>
          <ac:spMkLst>
            <pc:docMk/>
            <pc:sldMk cId="994704777" sldId="2076137610"/>
            <ac:spMk id="3" creationId="{50902084-79A3-4DF6-BEC9-51C67A68BAC7}"/>
          </ac:spMkLst>
        </pc:spChg>
        <pc:spChg chg="mod">
          <ac:chgData name="Simon Hudson" userId="51daab4f-8403-4959-818b-1ed8b2e0b457" providerId="ADAL" clId="{50E84753-35AE-4346-8DE9-46039018FF48}" dt="2021-08-10T15:16:26.026" v="1127" actId="6549"/>
          <ac:spMkLst>
            <pc:docMk/>
            <pc:sldMk cId="994704777" sldId="2076137610"/>
            <ac:spMk id="4" creationId="{0065BA84-523E-464B-A6D5-F3BDCDAD6394}"/>
          </ac:spMkLst>
        </pc:spChg>
      </pc:sldChg>
      <pc:sldChg chg="addSp delSp modSp mod modClrScheme chgLayout">
        <pc:chgData name="Simon Hudson" userId="51daab4f-8403-4959-818b-1ed8b2e0b457" providerId="ADAL" clId="{50E84753-35AE-4346-8DE9-46039018FF48}" dt="2021-08-11T07:29:07.781" v="4603" actId="1076"/>
        <pc:sldMkLst>
          <pc:docMk/>
          <pc:sldMk cId="1653058467" sldId="2076137611"/>
        </pc:sldMkLst>
        <pc:spChg chg="mod ord">
          <ac:chgData name="Simon Hudson" userId="51daab4f-8403-4959-818b-1ed8b2e0b457" providerId="ADAL" clId="{50E84753-35AE-4346-8DE9-46039018FF48}" dt="2021-08-10T15:21:08.009" v="1247" actId="700"/>
          <ac:spMkLst>
            <pc:docMk/>
            <pc:sldMk cId="1653058467" sldId="2076137611"/>
            <ac:spMk id="2" creationId="{4356C370-E3E6-44D8-BB3F-2BEC6011F264}"/>
          </ac:spMkLst>
        </pc:spChg>
        <pc:spChg chg="mod ord">
          <ac:chgData name="Simon Hudson" userId="51daab4f-8403-4959-818b-1ed8b2e0b457" providerId="ADAL" clId="{50E84753-35AE-4346-8DE9-46039018FF48}" dt="2021-08-11T07:28:45.994" v="4597" actId="403"/>
          <ac:spMkLst>
            <pc:docMk/>
            <pc:sldMk cId="1653058467" sldId="2076137611"/>
            <ac:spMk id="3" creationId="{50902084-79A3-4DF6-BEC9-51C67A68BAC7}"/>
          </ac:spMkLst>
        </pc:spChg>
        <pc:spChg chg="add del mod ord">
          <ac:chgData name="Simon Hudson" userId="51daab4f-8403-4959-818b-1ed8b2e0b457" providerId="ADAL" clId="{50E84753-35AE-4346-8DE9-46039018FF48}" dt="2021-08-10T15:19:20.504" v="1213" actId="6264"/>
          <ac:spMkLst>
            <pc:docMk/>
            <pc:sldMk cId="1653058467" sldId="2076137611"/>
            <ac:spMk id="4" creationId="{C3064FD9-2E85-4638-85E9-78B0EE20FF8E}"/>
          </ac:spMkLst>
        </pc:spChg>
        <pc:spChg chg="add del mod">
          <ac:chgData name="Simon Hudson" userId="51daab4f-8403-4959-818b-1ed8b2e0b457" providerId="ADAL" clId="{50E84753-35AE-4346-8DE9-46039018FF48}" dt="2021-08-10T15:19:20.504" v="1213" actId="6264"/>
          <ac:spMkLst>
            <pc:docMk/>
            <pc:sldMk cId="1653058467" sldId="2076137611"/>
            <ac:spMk id="5" creationId="{B9A6A104-94F5-43AC-A7EA-B2202FB30942}"/>
          </ac:spMkLst>
        </pc:spChg>
        <pc:spChg chg="add del mod">
          <ac:chgData name="Simon Hudson" userId="51daab4f-8403-4959-818b-1ed8b2e0b457" providerId="ADAL" clId="{50E84753-35AE-4346-8DE9-46039018FF48}" dt="2021-08-10T15:19:20.504" v="1213" actId="6264"/>
          <ac:spMkLst>
            <pc:docMk/>
            <pc:sldMk cId="1653058467" sldId="2076137611"/>
            <ac:spMk id="6" creationId="{F44AE234-260F-4C9B-A6BD-04253A667F29}"/>
          </ac:spMkLst>
        </pc:spChg>
        <pc:spChg chg="add del mod ord">
          <ac:chgData name="Simon Hudson" userId="51daab4f-8403-4959-818b-1ed8b2e0b457" providerId="ADAL" clId="{50E84753-35AE-4346-8DE9-46039018FF48}" dt="2021-08-10T15:19:22.377" v="1214" actId="6264"/>
          <ac:spMkLst>
            <pc:docMk/>
            <pc:sldMk cId="1653058467" sldId="2076137611"/>
            <ac:spMk id="7" creationId="{3A69265A-00AA-42E0-9BD3-AD50A1C827D7}"/>
          </ac:spMkLst>
        </pc:spChg>
        <pc:spChg chg="add del mod">
          <ac:chgData name="Simon Hudson" userId="51daab4f-8403-4959-818b-1ed8b2e0b457" providerId="ADAL" clId="{50E84753-35AE-4346-8DE9-46039018FF48}" dt="2021-08-10T15:19:22.377" v="1214" actId="6264"/>
          <ac:spMkLst>
            <pc:docMk/>
            <pc:sldMk cId="1653058467" sldId="2076137611"/>
            <ac:spMk id="8" creationId="{200F5CEF-C5C6-4698-B6A1-6268F6E07B8A}"/>
          </ac:spMkLst>
        </pc:spChg>
        <pc:spChg chg="add del mod">
          <ac:chgData name="Simon Hudson" userId="51daab4f-8403-4959-818b-1ed8b2e0b457" providerId="ADAL" clId="{50E84753-35AE-4346-8DE9-46039018FF48}" dt="2021-08-10T15:19:22.377" v="1214" actId="6264"/>
          <ac:spMkLst>
            <pc:docMk/>
            <pc:sldMk cId="1653058467" sldId="2076137611"/>
            <ac:spMk id="9" creationId="{55EA9BA4-6075-41A5-801A-713252ED0208}"/>
          </ac:spMkLst>
        </pc:spChg>
        <pc:spChg chg="add mod ord">
          <ac:chgData name="Simon Hudson" userId="51daab4f-8403-4959-818b-1ed8b2e0b457" providerId="ADAL" clId="{50E84753-35AE-4346-8DE9-46039018FF48}" dt="2021-08-11T07:29:07.781" v="4603" actId="1076"/>
          <ac:spMkLst>
            <pc:docMk/>
            <pc:sldMk cId="1653058467" sldId="2076137611"/>
            <ac:spMk id="10" creationId="{69DA215F-697B-4396-B47F-C0DE95717E2D}"/>
          </ac:spMkLst>
        </pc:spChg>
        <pc:spChg chg="add del mod ord">
          <ac:chgData name="Simon Hudson" userId="51daab4f-8403-4959-818b-1ed8b2e0b457" providerId="ADAL" clId="{50E84753-35AE-4346-8DE9-46039018FF48}" dt="2021-08-10T15:20:56.195" v="1246" actId="700"/>
          <ac:spMkLst>
            <pc:docMk/>
            <pc:sldMk cId="1653058467" sldId="2076137611"/>
            <ac:spMk id="11" creationId="{F4145F28-B53E-4A06-8475-7C016016E323}"/>
          </ac:spMkLst>
        </pc:spChg>
        <pc:spChg chg="add del mod ord">
          <ac:chgData name="Simon Hudson" userId="51daab4f-8403-4959-818b-1ed8b2e0b457" providerId="ADAL" clId="{50E84753-35AE-4346-8DE9-46039018FF48}" dt="2021-08-10T15:20:56.195" v="1246" actId="700"/>
          <ac:spMkLst>
            <pc:docMk/>
            <pc:sldMk cId="1653058467" sldId="2076137611"/>
            <ac:spMk id="12" creationId="{37E14A6F-2F36-4EA4-A6AB-FC3671C6194B}"/>
          </ac:spMkLst>
        </pc:spChg>
        <pc:spChg chg="add del mod ord">
          <ac:chgData name="Simon Hudson" userId="51daab4f-8403-4959-818b-1ed8b2e0b457" providerId="ADAL" clId="{50E84753-35AE-4346-8DE9-46039018FF48}" dt="2021-08-10T15:21:08.009" v="1247" actId="700"/>
          <ac:spMkLst>
            <pc:docMk/>
            <pc:sldMk cId="1653058467" sldId="2076137611"/>
            <ac:spMk id="13" creationId="{0D12EA21-B4BB-4445-85B5-F7A58845F784}"/>
          </ac:spMkLst>
        </pc:spChg>
        <pc:spChg chg="add del mod ord">
          <ac:chgData name="Simon Hudson" userId="51daab4f-8403-4959-818b-1ed8b2e0b457" providerId="ADAL" clId="{50E84753-35AE-4346-8DE9-46039018FF48}" dt="2021-08-10T15:21:08.009" v="1247" actId="700"/>
          <ac:spMkLst>
            <pc:docMk/>
            <pc:sldMk cId="1653058467" sldId="2076137611"/>
            <ac:spMk id="14" creationId="{6E2B85CB-4AC3-4BFD-8B8A-68E9330B85CB}"/>
          </ac:spMkLst>
        </pc:spChg>
        <pc:spChg chg="add del mod ord">
          <ac:chgData name="Simon Hudson" userId="51daab4f-8403-4959-818b-1ed8b2e0b457" providerId="ADAL" clId="{50E84753-35AE-4346-8DE9-46039018FF48}" dt="2021-08-10T15:21:08.009" v="1247" actId="700"/>
          <ac:spMkLst>
            <pc:docMk/>
            <pc:sldMk cId="1653058467" sldId="2076137611"/>
            <ac:spMk id="15" creationId="{07FB8669-31C0-4373-BA79-F384B13F95A3}"/>
          </ac:spMkLst>
        </pc:spChg>
        <pc:spChg chg="add del mod ord">
          <ac:chgData name="Simon Hudson" userId="51daab4f-8403-4959-818b-1ed8b2e0b457" providerId="ADAL" clId="{50E84753-35AE-4346-8DE9-46039018FF48}" dt="2021-08-10T15:21:08.009" v="1247" actId="700"/>
          <ac:spMkLst>
            <pc:docMk/>
            <pc:sldMk cId="1653058467" sldId="2076137611"/>
            <ac:spMk id="16" creationId="{BF764638-2FE2-477A-B92C-D02ABA27E862}"/>
          </ac:spMkLst>
        </pc:spChg>
      </pc:sldChg>
      <pc:sldChg chg="modSp mod modClrScheme chgLayout">
        <pc:chgData name="Simon Hudson" userId="51daab4f-8403-4959-818b-1ed8b2e0b457" providerId="ADAL" clId="{50E84753-35AE-4346-8DE9-46039018FF48}" dt="2021-08-24T13:27:07.273" v="4699" actId="27636"/>
        <pc:sldMkLst>
          <pc:docMk/>
          <pc:sldMk cId="548634066" sldId="2076137612"/>
        </pc:sldMkLst>
        <pc:spChg chg="mod ord">
          <ac:chgData name="Simon Hudson" userId="51daab4f-8403-4959-818b-1ed8b2e0b457" providerId="ADAL" clId="{50E84753-35AE-4346-8DE9-46039018FF48}" dt="2021-08-10T16:38:10.572" v="4140" actId="27636"/>
          <ac:spMkLst>
            <pc:docMk/>
            <pc:sldMk cId="548634066" sldId="2076137612"/>
            <ac:spMk id="2" creationId="{4356C370-E3E6-44D8-BB3F-2BEC6011F264}"/>
          </ac:spMkLst>
        </pc:spChg>
        <pc:spChg chg="mod ord">
          <ac:chgData name="Simon Hudson" userId="51daab4f-8403-4959-818b-1ed8b2e0b457" providerId="ADAL" clId="{50E84753-35AE-4346-8DE9-46039018FF48}" dt="2021-08-24T13:27:07.273" v="4699" actId="27636"/>
          <ac:spMkLst>
            <pc:docMk/>
            <pc:sldMk cId="548634066" sldId="2076137612"/>
            <ac:spMk id="3" creationId="{50902084-79A3-4DF6-BEC9-51C67A68BAC7}"/>
          </ac:spMkLst>
        </pc:spChg>
      </pc:sldChg>
      <pc:sldChg chg="addSp delSp modSp mod modClrScheme chgLayout modNotesTx">
        <pc:chgData name="Simon Hudson" userId="51daab4f-8403-4959-818b-1ed8b2e0b457" providerId="ADAL" clId="{50E84753-35AE-4346-8DE9-46039018FF48}" dt="2021-08-24T13:44:30.037" v="4739" actId="20577"/>
        <pc:sldMkLst>
          <pc:docMk/>
          <pc:sldMk cId="3956555068" sldId="2076137613"/>
        </pc:sldMkLst>
        <pc:spChg chg="mod ord">
          <ac:chgData name="Simon Hudson" userId="51daab4f-8403-4959-818b-1ed8b2e0b457" providerId="ADAL" clId="{50E84753-35AE-4346-8DE9-46039018FF48}" dt="2021-08-10T16:39:18.788" v="4156" actId="108"/>
          <ac:spMkLst>
            <pc:docMk/>
            <pc:sldMk cId="3956555068" sldId="2076137613"/>
            <ac:spMk id="2" creationId="{4356C370-E3E6-44D8-BB3F-2BEC6011F264}"/>
          </ac:spMkLst>
        </pc:spChg>
        <pc:spChg chg="mod ord">
          <ac:chgData name="Simon Hudson" userId="51daab4f-8403-4959-818b-1ed8b2e0b457" providerId="ADAL" clId="{50E84753-35AE-4346-8DE9-46039018FF48}" dt="2021-08-10T15:42:18.233" v="1978" actId="20577"/>
          <ac:spMkLst>
            <pc:docMk/>
            <pc:sldMk cId="3956555068" sldId="2076137613"/>
            <ac:spMk id="3" creationId="{50902084-79A3-4DF6-BEC9-51C67A68BAC7}"/>
          </ac:spMkLst>
        </pc:spChg>
        <pc:spChg chg="add del mod ord">
          <ac:chgData name="Simon Hudson" userId="51daab4f-8403-4959-818b-1ed8b2e0b457" providerId="ADAL" clId="{50E84753-35AE-4346-8DE9-46039018FF48}" dt="2021-08-10T15:30:10.798" v="1659" actId="700"/>
          <ac:spMkLst>
            <pc:docMk/>
            <pc:sldMk cId="3956555068" sldId="2076137613"/>
            <ac:spMk id="4" creationId="{C58DED79-84AC-4842-9A6E-0B81D21FAD1A}"/>
          </ac:spMkLst>
        </pc:spChg>
        <pc:spChg chg="add mod ord">
          <ac:chgData name="Simon Hudson" userId="51daab4f-8403-4959-818b-1ed8b2e0b457" providerId="ADAL" clId="{50E84753-35AE-4346-8DE9-46039018FF48}" dt="2021-08-10T15:49:33.246" v="2419" actId="20577"/>
          <ac:spMkLst>
            <pc:docMk/>
            <pc:sldMk cId="3956555068" sldId="2076137613"/>
            <ac:spMk id="5" creationId="{ABA3223E-9155-41CC-911D-E64E6AC3DEA8}"/>
          </ac:spMkLst>
        </pc:spChg>
        <pc:spChg chg="add del mod">
          <ac:chgData name="Simon Hudson" userId="51daab4f-8403-4959-818b-1ed8b2e0b457" providerId="ADAL" clId="{50E84753-35AE-4346-8DE9-46039018FF48}" dt="2021-08-10T15:35:40.288" v="1784" actId="6264"/>
          <ac:spMkLst>
            <pc:docMk/>
            <pc:sldMk cId="3956555068" sldId="2076137613"/>
            <ac:spMk id="6" creationId="{1BA522B5-23A3-4A70-8CFA-03FCF259E26A}"/>
          </ac:spMkLst>
        </pc:spChg>
        <pc:spChg chg="add del mod">
          <ac:chgData name="Simon Hudson" userId="51daab4f-8403-4959-818b-1ed8b2e0b457" providerId="ADAL" clId="{50E84753-35AE-4346-8DE9-46039018FF48}" dt="2021-08-10T15:35:40.288" v="1784" actId="6264"/>
          <ac:spMkLst>
            <pc:docMk/>
            <pc:sldMk cId="3956555068" sldId="2076137613"/>
            <ac:spMk id="7" creationId="{4A1AEEF2-B4F1-47C5-B33E-BB323349D5DF}"/>
          </ac:spMkLst>
        </pc:spChg>
        <pc:spChg chg="add del mod">
          <ac:chgData name="Simon Hudson" userId="51daab4f-8403-4959-818b-1ed8b2e0b457" providerId="ADAL" clId="{50E84753-35AE-4346-8DE9-46039018FF48}" dt="2021-08-10T15:35:40.288" v="1784" actId="6264"/>
          <ac:spMkLst>
            <pc:docMk/>
            <pc:sldMk cId="3956555068" sldId="2076137613"/>
            <ac:spMk id="8" creationId="{8178D9F4-F701-4258-87AB-23A8C9326363}"/>
          </ac:spMkLst>
        </pc:spChg>
        <pc:spChg chg="add del mod">
          <ac:chgData name="Simon Hudson" userId="51daab4f-8403-4959-818b-1ed8b2e0b457" providerId="ADAL" clId="{50E84753-35AE-4346-8DE9-46039018FF48}" dt="2021-08-10T15:37:28.229" v="1821" actId="6264"/>
          <ac:spMkLst>
            <pc:docMk/>
            <pc:sldMk cId="3956555068" sldId="2076137613"/>
            <ac:spMk id="9" creationId="{38FE85EE-E6E0-4EB5-A0BF-F9B1A12381F1}"/>
          </ac:spMkLst>
        </pc:spChg>
        <pc:spChg chg="add del mod">
          <ac:chgData name="Simon Hudson" userId="51daab4f-8403-4959-818b-1ed8b2e0b457" providerId="ADAL" clId="{50E84753-35AE-4346-8DE9-46039018FF48}" dt="2021-08-10T15:37:28.229" v="1821" actId="6264"/>
          <ac:spMkLst>
            <pc:docMk/>
            <pc:sldMk cId="3956555068" sldId="2076137613"/>
            <ac:spMk id="10" creationId="{A86ADBF1-16CF-43A9-A9A9-F18AC69F3C62}"/>
          </ac:spMkLst>
        </pc:spChg>
        <pc:spChg chg="add del mod">
          <ac:chgData name="Simon Hudson" userId="51daab4f-8403-4959-818b-1ed8b2e0b457" providerId="ADAL" clId="{50E84753-35AE-4346-8DE9-46039018FF48}" dt="2021-08-10T15:37:28.229" v="1821" actId="6264"/>
          <ac:spMkLst>
            <pc:docMk/>
            <pc:sldMk cId="3956555068" sldId="2076137613"/>
            <ac:spMk id="11" creationId="{57AC66B0-0E04-4706-975F-F981BE6D5636}"/>
          </ac:spMkLst>
        </pc:spChg>
      </pc:sldChg>
      <pc:sldChg chg="addSp delSp modSp mod modClrScheme chgLayout modNotesTx">
        <pc:chgData name="Simon Hudson" userId="51daab4f-8403-4959-818b-1ed8b2e0b457" providerId="ADAL" clId="{50E84753-35AE-4346-8DE9-46039018FF48}" dt="2021-08-10T15:55:34.336" v="2776" actId="6549"/>
        <pc:sldMkLst>
          <pc:docMk/>
          <pc:sldMk cId="572059254" sldId="2076137614"/>
        </pc:sldMkLst>
        <pc:spChg chg="mod ord">
          <ac:chgData name="Simon Hudson" userId="51daab4f-8403-4959-818b-1ed8b2e0b457" providerId="ADAL" clId="{50E84753-35AE-4346-8DE9-46039018FF48}" dt="2021-08-10T15:39:47.983" v="1843" actId="6264"/>
          <ac:spMkLst>
            <pc:docMk/>
            <pc:sldMk cId="572059254" sldId="2076137614"/>
            <ac:spMk id="2" creationId="{4356C370-E3E6-44D8-BB3F-2BEC6011F264}"/>
          </ac:spMkLst>
        </pc:spChg>
        <pc:spChg chg="add mod ord">
          <ac:chgData name="Simon Hudson" userId="51daab4f-8403-4959-818b-1ed8b2e0b457" providerId="ADAL" clId="{50E84753-35AE-4346-8DE9-46039018FF48}" dt="2021-08-10T15:55:03.651" v="2735" actId="21"/>
          <ac:spMkLst>
            <pc:docMk/>
            <pc:sldMk cId="572059254" sldId="2076137614"/>
            <ac:spMk id="3" creationId="{9DB699E0-7EFC-4E7E-B72A-80FE82615BB0}"/>
          </ac:spMkLst>
        </pc:spChg>
        <pc:spChg chg="add del mod">
          <ac:chgData name="Simon Hudson" userId="51daab4f-8403-4959-818b-1ed8b2e0b457" providerId="ADAL" clId="{50E84753-35AE-4346-8DE9-46039018FF48}" dt="2021-08-10T15:39:47.983" v="1843" actId="6264"/>
          <ac:spMkLst>
            <pc:docMk/>
            <pc:sldMk cId="572059254" sldId="2076137614"/>
            <ac:spMk id="4" creationId="{19F32D5F-3159-44FD-8537-F9B34A069CDE}"/>
          </ac:spMkLst>
        </pc:spChg>
        <pc:spChg chg="mod ord">
          <ac:chgData name="Simon Hudson" userId="51daab4f-8403-4959-818b-1ed8b2e0b457" providerId="ADAL" clId="{50E84753-35AE-4346-8DE9-46039018FF48}" dt="2021-08-10T15:55:34.336" v="2776" actId="6549"/>
          <ac:spMkLst>
            <pc:docMk/>
            <pc:sldMk cId="572059254" sldId="2076137614"/>
            <ac:spMk id="5" creationId="{619E4E42-CA13-4529-ABA3-FDBAD0821901}"/>
          </ac:spMkLst>
        </pc:spChg>
        <pc:spChg chg="add del mod">
          <ac:chgData name="Simon Hudson" userId="51daab4f-8403-4959-818b-1ed8b2e0b457" providerId="ADAL" clId="{50E84753-35AE-4346-8DE9-46039018FF48}" dt="2021-08-10T15:39:47.983" v="1843" actId="6264"/>
          <ac:spMkLst>
            <pc:docMk/>
            <pc:sldMk cId="572059254" sldId="2076137614"/>
            <ac:spMk id="6" creationId="{9971A2FD-E852-4AB8-8952-AADAFA2778D1}"/>
          </ac:spMkLst>
        </pc:spChg>
        <pc:spChg chg="add del mod">
          <ac:chgData name="Simon Hudson" userId="51daab4f-8403-4959-818b-1ed8b2e0b457" providerId="ADAL" clId="{50E84753-35AE-4346-8DE9-46039018FF48}" dt="2021-08-10T15:39:47.983" v="1843" actId="6264"/>
          <ac:spMkLst>
            <pc:docMk/>
            <pc:sldMk cId="572059254" sldId="2076137614"/>
            <ac:spMk id="7" creationId="{032F01F7-BC82-4366-92DF-2C482D4514F3}"/>
          </ac:spMkLst>
        </pc:spChg>
      </pc:sldChg>
      <pc:sldChg chg="addSp delSp modSp mod modClrScheme chgLayout modNotesTx">
        <pc:chgData name="Simon Hudson" userId="51daab4f-8403-4959-818b-1ed8b2e0b457" providerId="ADAL" clId="{50E84753-35AE-4346-8DE9-46039018FF48}" dt="2021-08-10T16:16:39.233" v="3836" actId="20577"/>
        <pc:sldMkLst>
          <pc:docMk/>
          <pc:sldMk cId="1990789516" sldId="2076137615"/>
        </pc:sldMkLst>
        <pc:spChg chg="mod ord">
          <ac:chgData name="Simon Hudson" userId="51daab4f-8403-4959-818b-1ed8b2e0b457" providerId="ADAL" clId="{50E84753-35AE-4346-8DE9-46039018FF48}" dt="2021-08-10T16:02:57.894" v="2943" actId="6264"/>
          <ac:spMkLst>
            <pc:docMk/>
            <pc:sldMk cId="1990789516" sldId="2076137615"/>
            <ac:spMk id="2" creationId="{4356C370-E3E6-44D8-BB3F-2BEC6011F264}"/>
          </ac:spMkLst>
        </pc:spChg>
        <pc:spChg chg="add del mod ord">
          <ac:chgData name="Simon Hudson" userId="51daab4f-8403-4959-818b-1ed8b2e0b457" providerId="ADAL" clId="{50E84753-35AE-4346-8DE9-46039018FF48}" dt="2021-08-10T16:02:57.894" v="2943" actId="6264"/>
          <ac:spMkLst>
            <pc:docMk/>
            <pc:sldMk cId="1990789516" sldId="2076137615"/>
            <ac:spMk id="4" creationId="{8BE7F31E-52BE-41BF-8726-D85D4880C8D0}"/>
          </ac:spMkLst>
        </pc:spChg>
        <pc:spChg chg="mod ord">
          <ac:chgData name="Simon Hudson" userId="51daab4f-8403-4959-818b-1ed8b2e0b457" providerId="ADAL" clId="{50E84753-35AE-4346-8DE9-46039018FF48}" dt="2021-08-10T16:10:30.294" v="3285" actId="27636"/>
          <ac:spMkLst>
            <pc:docMk/>
            <pc:sldMk cId="1990789516" sldId="2076137615"/>
            <ac:spMk id="5" creationId="{EAF958F3-42F5-4A10-8391-BED2BAC69194}"/>
          </ac:spMkLst>
        </pc:spChg>
        <pc:spChg chg="add del mod">
          <ac:chgData name="Simon Hudson" userId="51daab4f-8403-4959-818b-1ed8b2e0b457" providerId="ADAL" clId="{50E84753-35AE-4346-8DE9-46039018FF48}" dt="2021-08-10T15:56:49.868" v="2788" actId="6264"/>
          <ac:spMkLst>
            <pc:docMk/>
            <pc:sldMk cId="1990789516" sldId="2076137615"/>
            <ac:spMk id="8" creationId="{DE448678-AB0C-45E5-A212-50A700002777}"/>
          </ac:spMkLst>
        </pc:spChg>
        <pc:spChg chg="add del mod">
          <ac:chgData name="Simon Hudson" userId="51daab4f-8403-4959-818b-1ed8b2e0b457" providerId="ADAL" clId="{50E84753-35AE-4346-8DE9-46039018FF48}" dt="2021-08-10T15:56:49.868" v="2788" actId="6264"/>
          <ac:spMkLst>
            <pc:docMk/>
            <pc:sldMk cId="1990789516" sldId="2076137615"/>
            <ac:spMk id="9" creationId="{5C7CF8F9-C406-42DA-B574-65CAD7DB56AA}"/>
          </ac:spMkLst>
        </pc:spChg>
        <pc:spChg chg="add del mod ord">
          <ac:chgData name="Simon Hudson" userId="51daab4f-8403-4959-818b-1ed8b2e0b457" providerId="ADAL" clId="{50E84753-35AE-4346-8DE9-46039018FF48}" dt="2021-08-10T15:56:49.868" v="2788" actId="6264"/>
          <ac:spMkLst>
            <pc:docMk/>
            <pc:sldMk cId="1990789516" sldId="2076137615"/>
            <ac:spMk id="10" creationId="{87D2C0E9-311F-4510-86A8-65F32BDFD736}"/>
          </ac:spMkLst>
        </pc:spChg>
        <pc:spChg chg="add del mod">
          <ac:chgData name="Simon Hudson" userId="51daab4f-8403-4959-818b-1ed8b2e0b457" providerId="ADAL" clId="{50E84753-35AE-4346-8DE9-46039018FF48}" dt="2021-08-10T16:02:57.894" v="2943" actId="6264"/>
          <ac:spMkLst>
            <pc:docMk/>
            <pc:sldMk cId="1990789516" sldId="2076137615"/>
            <ac:spMk id="11" creationId="{60513287-7B98-490F-A230-140D8189D602}"/>
          </ac:spMkLst>
        </pc:spChg>
        <pc:spChg chg="add del mod">
          <ac:chgData name="Simon Hudson" userId="51daab4f-8403-4959-818b-1ed8b2e0b457" providerId="ADAL" clId="{50E84753-35AE-4346-8DE9-46039018FF48}" dt="2021-08-10T16:02:57.894" v="2943" actId="6264"/>
          <ac:spMkLst>
            <pc:docMk/>
            <pc:sldMk cId="1990789516" sldId="2076137615"/>
            <ac:spMk id="12" creationId="{A3DCF3E0-1AD9-4594-A045-9AA63BCC7DDD}"/>
          </ac:spMkLst>
        </pc:spChg>
        <pc:spChg chg="add mod ord">
          <ac:chgData name="Simon Hudson" userId="51daab4f-8403-4959-818b-1ed8b2e0b457" providerId="ADAL" clId="{50E84753-35AE-4346-8DE9-46039018FF48}" dt="2021-08-10T16:16:39.233" v="3836" actId="20577"/>
          <ac:spMkLst>
            <pc:docMk/>
            <pc:sldMk cId="1990789516" sldId="2076137615"/>
            <ac:spMk id="13" creationId="{09C0FC55-F045-4EA3-AB95-59D3767FD33D}"/>
          </ac:spMkLst>
        </pc:spChg>
      </pc:sldChg>
      <pc:sldChg chg="addSp delSp modSp mod modClrScheme chgLayout modNotesTx">
        <pc:chgData name="Simon Hudson" userId="51daab4f-8403-4959-818b-1ed8b2e0b457" providerId="ADAL" clId="{50E84753-35AE-4346-8DE9-46039018FF48}" dt="2021-08-24T13:31:15.289" v="4721" actId="33524"/>
        <pc:sldMkLst>
          <pc:docMk/>
          <pc:sldMk cId="244541094" sldId="2076137616"/>
        </pc:sldMkLst>
        <pc:spChg chg="mod ord">
          <ac:chgData name="Simon Hudson" userId="51daab4f-8403-4959-818b-1ed8b2e0b457" providerId="ADAL" clId="{50E84753-35AE-4346-8DE9-46039018FF48}" dt="2021-08-10T16:45:05" v="4243" actId="6264"/>
          <ac:spMkLst>
            <pc:docMk/>
            <pc:sldMk cId="244541094" sldId="2076137616"/>
            <ac:spMk id="2" creationId="{4356C370-E3E6-44D8-BB3F-2BEC6011F264}"/>
          </ac:spMkLst>
        </pc:spChg>
        <pc:spChg chg="mod ord">
          <ac:chgData name="Simon Hudson" userId="51daab4f-8403-4959-818b-1ed8b2e0b457" providerId="ADAL" clId="{50E84753-35AE-4346-8DE9-46039018FF48}" dt="2021-08-24T13:31:15.289" v="4721" actId="33524"/>
          <ac:spMkLst>
            <pc:docMk/>
            <pc:sldMk cId="244541094" sldId="2076137616"/>
            <ac:spMk id="3" creationId="{50902084-79A3-4DF6-BEC9-51C67A68BAC7}"/>
          </ac:spMkLst>
        </pc:spChg>
        <pc:spChg chg="add del mod">
          <ac:chgData name="Simon Hudson" userId="51daab4f-8403-4959-818b-1ed8b2e0b457" providerId="ADAL" clId="{50E84753-35AE-4346-8DE9-46039018FF48}" dt="2021-08-10T16:21:05.262" v="3996" actId="6264"/>
          <ac:spMkLst>
            <pc:docMk/>
            <pc:sldMk cId="244541094" sldId="2076137616"/>
            <ac:spMk id="4" creationId="{0BBE4953-50F5-4FA9-A04A-E965265E9104}"/>
          </ac:spMkLst>
        </pc:spChg>
        <pc:spChg chg="add del mod">
          <ac:chgData name="Simon Hudson" userId="51daab4f-8403-4959-818b-1ed8b2e0b457" providerId="ADAL" clId="{50E84753-35AE-4346-8DE9-46039018FF48}" dt="2021-08-10T16:21:05.262" v="3996" actId="6264"/>
          <ac:spMkLst>
            <pc:docMk/>
            <pc:sldMk cId="244541094" sldId="2076137616"/>
            <ac:spMk id="5" creationId="{B6B8622E-20DA-4E60-BC31-A998F363B99D}"/>
          </ac:spMkLst>
        </pc:spChg>
        <pc:spChg chg="add del mod">
          <ac:chgData name="Simon Hudson" userId="51daab4f-8403-4959-818b-1ed8b2e0b457" providerId="ADAL" clId="{50E84753-35AE-4346-8DE9-46039018FF48}" dt="2021-08-10T16:22:39.811" v="4039" actId="6264"/>
          <ac:spMkLst>
            <pc:docMk/>
            <pc:sldMk cId="244541094" sldId="2076137616"/>
            <ac:spMk id="6" creationId="{E707D9C9-2FC2-4D45-8491-CE25A9811D0D}"/>
          </ac:spMkLst>
        </pc:spChg>
        <pc:spChg chg="add del mod">
          <ac:chgData name="Simon Hudson" userId="51daab4f-8403-4959-818b-1ed8b2e0b457" providerId="ADAL" clId="{50E84753-35AE-4346-8DE9-46039018FF48}" dt="2021-08-10T16:22:39.811" v="4039" actId="6264"/>
          <ac:spMkLst>
            <pc:docMk/>
            <pc:sldMk cId="244541094" sldId="2076137616"/>
            <ac:spMk id="7" creationId="{C8CCC727-5151-48ED-8C20-8B1A35FEA810}"/>
          </ac:spMkLst>
        </pc:spChg>
        <pc:spChg chg="add del mod">
          <ac:chgData name="Simon Hudson" userId="51daab4f-8403-4959-818b-1ed8b2e0b457" providerId="ADAL" clId="{50E84753-35AE-4346-8DE9-46039018FF48}" dt="2021-08-10T16:23:35.611" v="4042" actId="6264"/>
          <ac:spMkLst>
            <pc:docMk/>
            <pc:sldMk cId="244541094" sldId="2076137616"/>
            <ac:spMk id="8" creationId="{779C79D7-2B9F-40CA-9604-89A7B66CDD89}"/>
          </ac:spMkLst>
        </pc:spChg>
        <pc:spChg chg="add del mod">
          <ac:chgData name="Simon Hudson" userId="51daab4f-8403-4959-818b-1ed8b2e0b457" providerId="ADAL" clId="{50E84753-35AE-4346-8DE9-46039018FF48}" dt="2021-08-10T16:23:35.611" v="4042" actId="6264"/>
          <ac:spMkLst>
            <pc:docMk/>
            <pc:sldMk cId="244541094" sldId="2076137616"/>
            <ac:spMk id="9" creationId="{53CDCF65-0258-4BF3-9B62-3A9C2F00723A}"/>
          </ac:spMkLst>
        </pc:spChg>
        <pc:spChg chg="add del mod">
          <ac:chgData name="Simon Hudson" userId="51daab4f-8403-4959-818b-1ed8b2e0b457" providerId="ADAL" clId="{50E84753-35AE-4346-8DE9-46039018FF48}" dt="2021-08-10T16:33:05.582" v="4085" actId="6264"/>
          <ac:spMkLst>
            <pc:docMk/>
            <pc:sldMk cId="244541094" sldId="2076137616"/>
            <ac:spMk id="10" creationId="{F2BE8112-BED7-4C47-9272-E8BF9B9BDFD7}"/>
          </ac:spMkLst>
        </pc:spChg>
        <pc:spChg chg="add del mod">
          <ac:chgData name="Simon Hudson" userId="51daab4f-8403-4959-818b-1ed8b2e0b457" providerId="ADAL" clId="{50E84753-35AE-4346-8DE9-46039018FF48}" dt="2021-08-10T16:33:05.582" v="4085" actId="6264"/>
          <ac:spMkLst>
            <pc:docMk/>
            <pc:sldMk cId="244541094" sldId="2076137616"/>
            <ac:spMk id="11" creationId="{69C72827-E8D6-4573-878E-B0D01AFF9A5B}"/>
          </ac:spMkLst>
        </pc:spChg>
        <pc:spChg chg="add del mod">
          <ac:chgData name="Simon Hudson" userId="51daab4f-8403-4959-818b-1ed8b2e0b457" providerId="ADAL" clId="{50E84753-35AE-4346-8DE9-46039018FF48}" dt="2021-08-10T16:40:55.296" v="4180" actId="6264"/>
          <ac:spMkLst>
            <pc:docMk/>
            <pc:sldMk cId="244541094" sldId="2076137616"/>
            <ac:spMk id="12" creationId="{3A3AD18B-D9BB-41F4-8CB4-85AD8F386FA1}"/>
          </ac:spMkLst>
        </pc:spChg>
        <pc:spChg chg="add del mod">
          <ac:chgData name="Simon Hudson" userId="51daab4f-8403-4959-818b-1ed8b2e0b457" providerId="ADAL" clId="{50E84753-35AE-4346-8DE9-46039018FF48}" dt="2021-08-10T16:40:55.296" v="4180" actId="6264"/>
          <ac:spMkLst>
            <pc:docMk/>
            <pc:sldMk cId="244541094" sldId="2076137616"/>
            <ac:spMk id="13" creationId="{A5B681BB-5510-48F0-9726-0B83DB922897}"/>
          </ac:spMkLst>
        </pc:spChg>
        <pc:spChg chg="add del mod">
          <ac:chgData name="Simon Hudson" userId="51daab4f-8403-4959-818b-1ed8b2e0b457" providerId="ADAL" clId="{50E84753-35AE-4346-8DE9-46039018FF48}" dt="2021-08-10T16:45:05" v="4243" actId="6264"/>
          <ac:spMkLst>
            <pc:docMk/>
            <pc:sldMk cId="244541094" sldId="2076137616"/>
            <ac:spMk id="14" creationId="{6B319002-C301-4BD9-AC0D-F8A13618514C}"/>
          </ac:spMkLst>
        </pc:spChg>
        <pc:spChg chg="add del mod">
          <ac:chgData name="Simon Hudson" userId="51daab4f-8403-4959-818b-1ed8b2e0b457" providerId="ADAL" clId="{50E84753-35AE-4346-8DE9-46039018FF48}" dt="2021-08-10T16:45:05" v="4243" actId="6264"/>
          <ac:spMkLst>
            <pc:docMk/>
            <pc:sldMk cId="244541094" sldId="2076137616"/>
            <ac:spMk id="15" creationId="{DD0C3BE9-C64A-45A6-B08E-C0F7CC5EF66F}"/>
          </ac:spMkLst>
        </pc:spChg>
      </pc:sldChg>
      <pc:sldChg chg="addSp delSp modSp mod modClrScheme chgLayout">
        <pc:chgData name="Simon Hudson" userId="51daab4f-8403-4959-818b-1ed8b2e0b457" providerId="ADAL" clId="{50E84753-35AE-4346-8DE9-46039018FF48}" dt="2021-08-10T16:49:51.848" v="4565" actId="20577"/>
        <pc:sldMkLst>
          <pc:docMk/>
          <pc:sldMk cId="410590702" sldId="2076137617"/>
        </pc:sldMkLst>
        <pc:spChg chg="mod ord">
          <ac:chgData name="Simon Hudson" userId="51daab4f-8403-4959-818b-1ed8b2e0b457" providerId="ADAL" clId="{50E84753-35AE-4346-8DE9-46039018FF48}" dt="2021-08-10T16:46:06.761" v="4355" actId="700"/>
          <ac:spMkLst>
            <pc:docMk/>
            <pc:sldMk cId="410590702" sldId="2076137617"/>
            <ac:spMk id="2" creationId="{4356C370-E3E6-44D8-BB3F-2BEC6011F264}"/>
          </ac:spMkLst>
        </pc:spChg>
        <pc:spChg chg="mod ord">
          <ac:chgData name="Simon Hudson" userId="51daab4f-8403-4959-818b-1ed8b2e0b457" providerId="ADAL" clId="{50E84753-35AE-4346-8DE9-46039018FF48}" dt="2021-08-10T16:49:51.848" v="4565" actId="20577"/>
          <ac:spMkLst>
            <pc:docMk/>
            <pc:sldMk cId="410590702" sldId="2076137617"/>
            <ac:spMk id="3" creationId="{50902084-79A3-4DF6-BEC9-51C67A68BAC7}"/>
          </ac:spMkLst>
        </pc:spChg>
        <pc:spChg chg="add del mod">
          <ac:chgData name="Simon Hudson" userId="51daab4f-8403-4959-818b-1ed8b2e0b457" providerId="ADAL" clId="{50E84753-35AE-4346-8DE9-46039018FF48}" dt="2021-08-10T16:46:04.268" v="4354" actId="6264"/>
          <ac:spMkLst>
            <pc:docMk/>
            <pc:sldMk cId="410590702" sldId="2076137617"/>
            <ac:spMk id="4" creationId="{D0E6CC32-E0C4-4FA6-856F-0319EAE6DB21}"/>
          </ac:spMkLst>
        </pc:spChg>
        <pc:spChg chg="add del mod">
          <ac:chgData name="Simon Hudson" userId="51daab4f-8403-4959-818b-1ed8b2e0b457" providerId="ADAL" clId="{50E84753-35AE-4346-8DE9-46039018FF48}" dt="2021-08-10T16:46:04.268" v="4354" actId="6264"/>
          <ac:spMkLst>
            <pc:docMk/>
            <pc:sldMk cId="410590702" sldId="2076137617"/>
            <ac:spMk id="5" creationId="{5CC4012D-549E-4D49-8CDE-1BFA4DE2043A}"/>
          </ac:spMkLst>
        </pc:spChg>
      </pc:sldChg>
      <pc:sldChg chg="addSp delSp modSp new mod modClrScheme chgLayout">
        <pc:chgData name="Simon Hudson" userId="51daab4f-8403-4959-818b-1ed8b2e0b457" providerId="ADAL" clId="{50E84753-35AE-4346-8DE9-46039018FF48}" dt="2021-08-24T13:29:27.470" v="4720" actId="14861"/>
        <pc:sldMkLst>
          <pc:docMk/>
          <pc:sldMk cId="2861837185" sldId="2076137618"/>
        </pc:sldMkLst>
        <pc:spChg chg="del mod ord">
          <ac:chgData name="Simon Hudson" userId="51daab4f-8403-4959-818b-1ed8b2e0b457" providerId="ADAL" clId="{50E84753-35AE-4346-8DE9-46039018FF48}" dt="2021-08-10T14:09:11.093" v="114" actId="700"/>
          <ac:spMkLst>
            <pc:docMk/>
            <pc:sldMk cId="2861837185" sldId="2076137618"/>
            <ac:spMk id="2" creationId="{B0053F38-9A95-4B42-8E96-441E628B417E}"/>
          </ac:spMkLst>
        </pc:spChg>
        <pc:spChg chg="del">
          <ac:chgData name="Simon Hudson" userId="51daab4f-8403-4959-818b-1ed8b2e0b457" providerId="ADAL" clId="{50E84753-35AE-4346-8DE9-46039018FF48}" dt="2021-08-10T14:09:11.093" v="114" actId="700"/>
          <ac:spMkLst>
            <pc:docMk/>
            <pc:sldMk cId="2861837185" sldId="2076137618"/>
            <ac:spMk id="3" creationId="{BE6D9B9A-D697-4C18-87A4-7A56B708420B}"/>
          </ac:spMkLst>
        </pc:spChg>
        <pc:spChg chg="add mod ord">
          <ac:chgData name="Simon Hudson" userId="51daab4f-8403-4959-818b-1ed8b2e0b457" providerId="ADAL" clId="{50E84753-35AE-4346-8DE9-46039018FF48}" dt="2021-08-10T16:36:50.398" v="4129" actId="14100"/>
          <ac:spMkLst>
            <pc:docMk/>
            <pc:sldMk cId="2861837185" sldId="2076137618"/>
            <ac:spMk id="4" creationId="{66C72CE2-0343-4B59-9239-BF80B5019CF1}"/>
          </ac:spMkLst>
        </pc:spChg>
        <pc:spChg chg="add del">
          <ac:chgData name="Simon Hudson" userId="51daab4f-8403-4959-818b-1ed8b2e0b457" providerId="ADAL" clId="{50E84753-35AE-4346-8DE9-46039018FF48}" dt="2021-08-24T13:27:27.221" v="4702" actId="22"/>
          <ac:spMkLst>
            <pc:docMk/>
            <pc:sldMk cId="2861837185" sldId="2076137618"/>
            <ac:spMk id="7" creationId="{D0C1C3D2-8CEF-4225-914D-E5DFFE27A0C1}"/>
          </ac:spMkLst>
        </pc:spChg>
        <pc:spChg chg="add del">
          <ac:chgData name="Simon Hudson" userId="51daab4f-8403-4959-818b-1ed8b2e0b457" providerId="ADAL" clId="{50E84753-35AE-4346-8DE9-46039018FF48}" dt="2021-08-24T13:27:33.571" v="4704" actId="22"/>
          <ac:spMkLst>
            <pc:docMk/>
            <pc:sldMk cId="2861837185" sldId="2076137618"/>
            <ac:spMk id="9" creationId="{3E8BCD43-5AF2-4573-9238-6365BD6E62DE}"/>
          </ac:spMkLst>
        </pc:spChg>
        <pc:spChg chg="add mod">
          <ac:chgData name="Simon Hudson" userId="51daab4f-8403-4959-818b-1ed8b2e0b457" providerId="ADAL" clId="{50E84753-35AE-4346-8DE9-46039018FF48}" dt="2021-08-24T13:29:27.470" v="4720" actId="14861"/>
          <ac:spMkLst>
            <pc:docMk/>
            <pc:sldMk cId="2861837185" sldId="2076137618"/>
            <ac:spMk id="11" creationId="{DAE4719D-E096-4455-98CB-8C027DBB11EE}"/>
          </ac:spMkLst>
        </pc:spChg>
        <pc:spChg chg="add del mod">
          <ac:chgData name="Simon Hudson" userId="51daab4f-8403-4959-818b-1ed8b2e0b457" providerId="ADAL" clId="{50E84753-35AE-4346-8DE9-46039018FF48}" dt="2021-08-10T14:10:08.971" v="145"/>
          <ac:spMkLst>
            <pc:docMk/>
            <pc:sldMk cId="2861837185" sldId="2076137618"/>
            <ac:spMk id="21" creationId="{76F5EEC5-278F-43BB-B84E-FD1D292CFCF1}"/>
          </ac:spMkLst>
        </pc:spChg>
        <pc:spChg chg="add del mod">
          <ac:chgData name="Simon Hudson" userId="51daab4f-8403-4959-818b-1ed8b2e0b457" providerId="ADAL" clId="{50E84753-35AE-4346-8DE9-46039018FF48}" dt="2021-08-10T14:10:24.616" v="147" actId="478"/>
          <ac:spMkLst>
            <pc:docMk/>
            <pc:sldMk cId="2861837185" sldId="2076137618"/>
            <ac:spMk id="26" creationId="{CFC967D3-C5C8-47D7-93C3-D9A85F484BAD}"/>
          </ac:spMkLst>
        </pc:spChg>
        <pc:spChg chg="mod">
          <ac:chgData name="Simon Hudson" userId="51daab4f-8403-4959-818b-1ed8b2e0b457" providerId="ADAL" clId="{50E84753-35AE-4346-8DE9-46039018FF48}" dt="2021-08-24T13:28:50.545" v="4714" actId="14100"/>
          <ac:spMkLst>
            <pc:docMk/>
            <pc:sldMk cId="2861837185" sldId="2076137618"/>
            <ac:spMk id="27" creationId="{2EC20E79-E53A-4702-AC89-63C9CDDC1FCE}"/>
          </ac:spMkLst>
        </pc:spChg>
        <pc:spChg chg="add del mod ord">
          <ac:chgData name="Simon Hudson" userId="51daab4f-8403-4959-818b-1ed8b2e0b457" providerId="ADAL" clId="{50E84753-35AE-4346-8DE9-46039018FF48}" dt="2021-08-10T16:36:40.755" v="4127" actId="478"/>
          <ac:spMkLst>
            <pc:docMk/>
            <pc:sldMk cId="2861837185" sldId="2076137618"/>
            <ac:spMk id="28" creationId="{2A63D6F9-07BE-4933-AE27-264E2758C4F7}"/>
          </ac:spMkLst>
        </pc:spChg>
        <pc:spChg chg="add del mod ord">
          <ac:chgData name="Simon Hudson" userId="51daab4f-8403-4959-818b-1ed8b2e0b457" providerId="ADAL" clId="{50E84753-35AE-4346-8DE9-46039018FF48}" dt="2021-08-10T16:36:45.667" v="4128" actId="700"/>
          <ac:spMkLst>
            <pc:docMk/>
            <pc:sldMk cId="2861837185" sldId="2076137618"/>
            <ac:spMk id="29" creationId="{70099344-54D8-47FB-94DA-105691CA71AF}"/>
          </ac:spMkLst>
        </pc:spChg>
        <pc:graphicFrameChg chg="add del mod">
          <ac:chgData name="Simon Hudson" userId="51daab4f-8403-4959-818b-1ed8b2e0b457" providerId="ADAL" clId="{50E84753-35AE-4346-8DE9-46039018FF48}" dt="2021-08-10T14:10:08.971" v="145"/>
          <ac:graphicFrameMkLst>
            <pc:docMk/>
            <pc:sldMk cId="2861837185" sldId="2076137618"/>
            <ac:graphicFrameMk id="5" creationId="{BDE12EFF-81C4-4F9E-AB24-8F65BD7CDCD1}"/>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6" creationId="{A95BC494-10BC-402D-A1D4-0CEC4934A02F}"/>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7" creationId="{B98C001A-7449-4CCC-AD37-1EB8F9657457}"/>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8" creationId="{A923ECDA-F47D-4EBD-9CA4-33A61A28ED27}"/>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9" creationId="{86F5E012-6D59-4AB8-919F-E7F99077F0A2}"/>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0" creationId="{0D8F7F1E-80AD-49CE-A2EA-27ACE338ABD8}"/>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1" creationId="{77B3C02E-9459-4D56-A01D-AC7FB98FCA30}"/>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2" creationId="{58CCEA85-16F0-4B45-83DA-329C422C70D1}"/>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3" creationId="{70783EE8-01D6-4655-9F90-7AD29CA08C2A}"/>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4" creationId="{B807D35C-5EDD-40AA-91A7-73FD6DF1C883}"/>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5" creationId="{87913153-580A-4F26-9A8B-7F6981A322BC}"/>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6" creationId="{FDA3DF9E-3FE2-4E43-A667-0F10C06F3F74}"/>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7" creationId="{248CC4D3-3C28-4599-942D-C26B8D1AE019}"/>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8" creationId="{10BDAFA8-8886-4716-9C1A-D67A8BEB2FE3}"/>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9" creationId="{DC4A6BB7-105E-4C98-ACC8-63EE14B73539}"/>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20" creationId="{13DE7877-3805-44EB-985B-D7065679ACB9}"/>
          </ac:graphicFrameMkLst>
        </pc:graphicFrameChg>
        <pc:graphicFrameChg chg="add del mod">
          <ac:chgData name="Simon Hudson" userId="51daab4f-8403-4959-818b-1ed8b2e0b457" providerId="ADAL" clId="{50E84753-35AE-4346-8DE9-46039018FF48}" dt="2021-08-10T14:10:39.899" v="150" actId="478"/>
          <ac:graphicFrameMkLst>
            <pc:docMk/>
            <pc:sldMk cId="2861837185" sldId="2076137618"/>
            <ac:graphicFrameMk id="22" creationId="{E2B57F1F-EA2E-4D5E-AA3F-C58C8714EFE3}"/>
          </ac:graphicFrameMkLst>
        </pc:graphicFrameChg>
        <pc:graphicFrameChg chg="add del mod">
          <ac:chgData name="Simon Hudson" userId="51daab4f-8403-4959-818b-1ed8b2e0b457" providerId="ADAL" clId="{50E84753-35AE-4346-8DE9-46039018FF48}" dt="2021-08-10T14:12:07.681" v="174" actId="478"/>
          <ac:graphicFrameMkLst>
            <pc:docMk/>
            <pc:sldMk cId="2861837185" sldId="2076137618"/>
            <ac:graphicFrameMk id="23" creationId="{EEE97265-FFBC-4C06-AD3E-BA4A92F8F87F}"/>
          </ac:graphicFrameMkLst>
        </pc:graphicFrameChg>
        <pc:graphicFrameChg chg="add mod modGraphic">
          <ac:chgData name="Simon Hudson" userId="51daab4f-8403-4959-818b-1ed8b2e0b457" providerId="ADAL" clId="{50E84753-35AE-4346-8DE9-46039018FF48}" dt="2021-08-10T16:36:54.827" v="4130" actId="1076"/>
          <ac:graphicFrameMkLst>
            <pc:docMk/>
            <pc:sldMk cId="2861837185" sldId="2076137618"/>
            <ac:graphicFrameMk id="24" creationId="{98C23A0D-370E-42CA-B462-0957BB93375F}"/>
          </ac:graphicFrameMkLst>
        </pc:graphicFrameChg>
        <pc:graphicFrameChg chg="add mod modGraphic">
          <ac:chgData name="Simon Hudson" userId="51daab4f-8403-4959-818b-1ed8b2e0b457" providerId="ADAL" clId="{50E84753-35AE-4346-8DE9-46039018FF48}" dt="2021-08-10T14:13:23.687" v="191" actId="403"/>
          <ac:graphicFrameMkLst>
            <pc:docMk/>
            <pc:sldMk cId="2861837185" sldId="2076137618"/>
            <ac:graphicFrameMk id="25" creationId="{8EB0112D-5F04-408A-B13B-B0CFFDC40A3A}"/>
          </ac:graphicFrameMkLst>
        </pc:graphicFrameChg>
      </pc:sldChg>
      <pc:sldChg chg="addSp delSp modSp mod modClrScheme chgLayout">
        <pc:chgData name="Simon Hudson" userId="51daab4f-8403-4959-818b-1ed8b2e0b457" providerId="ADAL" clId="{50E84753-35AE-4346-8DE9-46039018FF48}" dt="2021-08-10T16:50:06.865" v="4566" actId="26606"/>
        <pc:sldMkLst>
          <pc:docMk/>
          <pc:sldMk cId="1478650908" sldId="2076137619"/>
        </pc:sldMkLst>
        <pc:spChg chg="mod ord">
          <ac:chgData name="Simon Hudson" userId="51daab4f-8403-4959-818b-1ed8b2e0b457" providerId="ADAL" clId="{50E84753-35AE-4346-8DE9-46039018FF48}" dt="2021-08-10T16:50:06.865" v="4566" actId="26606"/>
          <ac:spMkLst>
            <pc:docMk/>
            <pc:sldMk cId="1478650908" sldId="2076137619"/>
            <ac:spMk id="2" creationId="{06EC720E-9285-4C2B-B85B-1DF8499FCE3C}"/>
          </ac:spMkLst>
        </pc:spChg>
        <pc:spChg chg="del mod ord">
          <ac:chgData name="Simon Hudson" userId="51daab4f-8403-4959-818b-1ed8b2e0b457" providerId="ADAL" clId="{50E84753-35AE-4346-8DE9-46039018FF48}" dt="2021-08-10T16:50:06.865" v="4566" actId="26606"/>
          <ac:spMkLst>
            <pc:docMk/>
            <pc:sldMk cId="1478650908" sldId="2076137619"/>
            <ac:spMk id="3" creationId="{5AB269C5-561A-407B-8C4F-BF310D39E199}"/>
          </ac:spMkLst>
        </pc:spChg>
        <pc:graphicFrameChg chg="add mod">
          <ac:chgData name="Simon Hudson" userId="51daab4f-8403-4959-818b-1ed8b2e0b457" providerId="ADAL" clId="{50E84753-35AE-4346-8DE9-46039018FF48}" dt="2021-08-10T16:50:06.865" v="4566" actId="26606"/>
          <ac:graphicFrameMkLst>
            <pc:docMk/>
            <pc:sldMk cId="1478650908" sldId="2076137619"/>
            <ac:graphicFrameMk id="6" creationId="{C26CFC30-66D4-45AC-9FC8-2FFF4A330DB5}"/>
          </ac:graphicFrameMkLst>
        </pc:graphicFrameChg>
      </pc:sldChg>
      <pc:sldChg chg="add del">
        <pc:chgData name="Simon Hudson" userId="51daab4f-8403-4959-818b-1ed8b2e0b457" providerId="ADAL" clId="{50E84753-35AE-4346-8DE9-46039018FF48}" dt="2021-08-10T16:17:20.929" v="3838" actId="47"/>
        <pc:sldMkLst>
          <pc:docMk/>
          <pc:sldMk cId="1179676560" sldId="2076137620"/>
        </pc:sldMkLst>
      </pc:sldChg>
      <pc:sldChg chg="delSp modSp add mod">
        <pc:chgData name="Simon Hudson" userId="51daab4f-8403-4959-818b-1ed8b2e0b457" providerId="ADAL" clId="{50E84753-35AE-4346-8DE9-46039018FF48}" dt="2021-08-24T15:14:30.634" v="5424" actId="255"/>
        <pc:sldMkLst>
          <pc:docMk/>
          <pc:sldMk cId="2073197525" sldId="2076137625"/>
        </pc:sldMkLst>
        <pc:spChg chg="mod">
          <ac:chgData name="Simon Hudson" userId="51daab4f-8403-4959-818b-1ed8b2e0b457" providerId="ADAL" clId="{50E84753-35AE-4346-8DE9-46039018FF48}" dt="2021-08-24T15:13:41.233" v="5415" actId="20577"/>
          <ac:spMkLst>
            <pc:docMk/>
            <pc:sldMk cId="2073197525" sldId="2076137625"/>
            <ac:spMk id="2" creationId="{25B7DF04-1CD1-409D-A744-8558F83E729B}"/>
          </ac:spMkLst>
        </pc:spChg>
        <pc:spChg chg="del">
          <ac:chgData name="Simon Hudson" userId="51daab4f-8403-4959-818b-1ed8b2e0b457" providerId="ADAL" clId="{50E84753-35AE-4346-8DE9-46039018FF48}" dt="2021-08-24T15:14:15.687" v="5420" actId="478"/>
          <ac:spMkLst>
            <pc:docMk/>
            <pc:sldMk cId="2073197525" sldId="2076137625"/>
            <ac:spMk id="10" creationId="{C9F6FAAF-7DF9-4B72-B730-28771CF3B07B}"/>
          </ac:spMkLst>
        </pc:spChg>
        <pc:graphicFrameChg chg="mod modGraphic">
          <ac:chgData name="Simon Hudson" userId="51daab4f-8403-4959-818b-1ed8b2e0b457" providerId="ADAL" clId="{50E84753-35AE-4346-8DE9-46039018FF48}" dt="2021-08-24T15:14:30.634" v="5424" actId="255"/>
          <ac:graphicFrameMkLst>
            <pc:docMk/>
            <pc:sldMk cId="2073197525" sldId="2076137625"/>
            <ac:graphicFrameMk id="7" creationId="{D5E3626A-6A82-4A79-B170-02F15727048B}"/>
          </ac:graphicFrameMkLst>
        </pc:graphicFrameChg>
      </pc:sldChg>
      <pc:sldMasterChg chg="modSp mod delSldLayout modSldLayout sldLayoutOrd">
        <pc:chgData name="Simon Hudson" userId="51daab4f-8403-4959-818b-1ed8b2e0b457" providerId="ADAL" clId="{50E84753-35AE-4346-8DE9-46039018FF48}" dt="2021-08-10T16:40:27.818" v="4173" actId="403"/>
        <pc:sldMasterMkLst>
          <pc:docMk/>
          <pc:sldMasterMk cId="3588427678" sldId="2147484229"/>
        </pc:sldMasterMkLst>
        <pc:spChg chg="mod">
          <ac:chgData name="Simon Hudson" userId="51daab4f-8403-4959-818b-1ed8b2e0b457" providerId="ADAL" clId="{50E84753-35AE-4346-8DE9-46039018FF48}" dt="2021-08-10T16:38:21.075" v="4145" actId="108"/>
          <ac:spMkLst>
            <pc:docMk/>
            <pc:sldMasterMk cId="3588427678" sldId="2147484229"/>
            <ac:spMk id="2" creationId="{00000000-0000-0000-0000-000000000000}"/>
          </ac:spMkLst>
        </pc:spChg>
        <pc:spChg chg="mod">
          <ac:chgData name="Simon Hudson" userId="51daab4f-8403-4959-818b-1ed8b2e0b457" providerId="ADAL" clId="{50E84753-35AE-4346-8DE9-46039018FF48}" dt="2021-08-10T16:40:27.818" v="4173" actId="403"/>
          <ac:spMkLst>
            <pc:docMk/>
            <pc:sldMasterMk cId="3588427678" sldId="2147484229"/>
            <ac:spMk id="4" creationId="{00000000-0000-0000-0000-000000000000}"/>
          </ac:spMkLst>
        </pc:spChg>
        <pc:sldLayoutChg chg="setBg">
          <pc:chgData name="Simon Hudson" userId="51daab4f-8403-4959-818b-1ed8b2e0b457" providerId="ADAL" clId="{50E84753-35AE-4346-8DE9-46039018FF48}" dt="2021-08-10T16:23:15.975" v="4040"/>
          <pc:sldLayoutMkLst>
            <pc:docMk/>
            <pc:sldMasterMk cId="3588427678" sldId="2147484229"/>
            <pc:sldLayoutMk cId="168934554" sldId="2147484251"/>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925069136" sldId="2147484299"/>
          </pc:sldLayoutMkLst>
        </pc:sldLayoutChg>
        <pc:sldLayoutChg chg="modSp mod">
          <pc:chgData name="Simon Hudson" userId="51daab4f-8403-4959-818b-1ed8b2e0b457" providerId="ADAL" clId="{50E84753-35AE-4346-8DE9-46039018FF48}" dt="2021-08-10T15:33:48.872" v="1773" actId="6014"/>
          <pc:sldLayoutMkLst>
            <pc:docMk/>
            <pc:sldMasterMk cId="3588427678" sldId="2147484229"/>
            <pc:sldLayoutMk cId="4086938917" sldId="2147484530"/>
          </pc:sldLayoutMkLst>
          <pc:spChg chg="mod">
            <ac:chgData name="Simon Hudson" userId="51daab4f-8403-4959-818b-1ed8b2e0b457" providerId="ADAL" clId="{50E84753-35AE-4346-8DE9-46039018FF48}" dt="2021-08-10T15:31:18.652" v="1677" actId="20577"/>
            <ac:spMkLst>
              <pc:docMk/>
              <pc:sldMasterMk cId="3588427678" sldId="2147484229"/>
              <pc:sldLayoutMk cId="4086938917" sldId="2147484530"/>
              <ac:spMk id="2" creationId="{00000000-0000-0000-0000-000000000000}"/>
            </ac:spMkLst>
          </pc:spChg>
          <pc:spChg chg="mod">
            <ac:chgData name="Simon Hudson" userId="51daab4f-8403-4959-818b-1ed8b2e0b457" providerId="ADAL" clId="{50E84753-35AE-4346-8DE9-46039018FF48}" dt="2021-08-10T15:30:59.099" v="1662" actId="1076"/>
            <ac:spMkLst>
              <pc:docMk/>
              <pc:sldMasterMk cId="3588427678" sldId="2147484229"/>
              <pc:sldLayoutMk cId="4086938917" sldId="2147484530"/>
              <ac:spMk id="4" creationId="{00000000-0000-0000-0000-000000000000}"/>
            </ac:spMkLst>
          </pc:spChg>
          <pc:spChg chg="mod">
            <ac:chgData name="Simon Hudson" userId="51daab4f-8403-4959-818b-1ed8b2e0b457" providerId="ADAL" clId="{50E84753-35AE-4346-8DE9-46039018FF48}" dt="2021-08-10T15:31:03.607" v="1663" actId="14100"/>
            <ac:spMkLst>
              <pc:docMk/>
              <pc:sldMasterMk cId="3588427678" sldId="2147484229"/>
              <pc:sldLayoutMk cId="4086938917" sldId="2147484530"/>
              <ac:spMk id="5" creationId="{00000000-0000-0000-0000-000000000000}"/>
            </ac:spMkLst>
          </pc:spChg>
          <pc:spChg chg="mod">
            <ac:chgData name="Simon Hudson" userId="51daab4f-8403-4959-818b-1ed8b2e0b457" providerId="ADAL" clId="{50E84753-35AE-4346-8DE9-46039018FF48}" dt="2021-08-10T15:31:03.607" v="1663" actId="14100"/>
            <ac:spMkLst>
              <pc:docMk/>
              <pc:sldMasterMk cId="3588427678" sldId="2147484229"/>
              <pc:sldLayoutMk cId="4086938917" sldId="2147484530"/>
              <ac:spMk id="6" creationId="{00000000-0000-0000-0000-000000000000}"/>
            </ac:spMkLst>
          </pc:spChg>
          <pc:spChg chg="mod">
            <ac:chgData name="Simon Hudson" userId="51daab4f-8403-4959-818b-1ed8b2e0b457" providerId="ADAL" clId="{50E84753-35AE-4346-8DE9-46039018FF48}" dt="2021-08-10T15:31:03.607" v="1663" actId="14100"/>
            <ac:spMkLst>
              <pc:docMk/>
              <pc:sldMasterMk cId="3588427678" sldId="2147484229"/>
              <pc:sldLayoutMk cId="4086938917" sldId="2147484530"/>
              <ac:spMk id="8" creationId="{00000000-0000-0000-0000-000000000000}"/>
            </ac:spMkLst>
          </pc:spChg>
        </pc:sldLayoutChg>
        <pc:sldLayoutChg chg="modSp mod">
          <pc:chgData name="Simon Hudson" userId="51daab4f-8403-4959-818b-1ed8b2e0b457" providerId="ADAL" clId="{50E84753-35AE-4346-8DE9-46039018FF48}" dt="2021-08-10T15:56:39.297" v="2786" actId="6549"/>
          <pc:sldLayoutMkLst>
            <pc:docMk/>
            <pc:sldMasterMk cId="3588427678" sldId="2147484229"/>
            <pc:sldLayoutMk cId="3301746819" sldId="2147484531"/>
          </pc:sldLayoutMkLst>
          <pc:spChg chg="mod">
            <ac:chgData name="Simon Hudson" userId="51daab4f-8403-4959-818b-1ed8b2e0b457" providerId="ADAL" clId="{50E84753-35AE-4346-8DE9-46039018FF48}" dt="2021-08-10T15:32:06.481" v="1707" actId="20577"/>
            <ac:spMkLst>
              <pc:docMk/>
              <pc:sldMasterMk cId="3588427678" sldId="2147484229"/>
              <pc:sldLayoutMk cId="3301746819" sldId="2147484531"/>
              <ac:spMk id="2" creationId="{00000000-0000-0000-0000-000000000000}"/>
            </ac:spMkLst>
          </pc:spChg>
          <pc:spChg chg="mod">
            <ac:chgData name="Simon Hudson" userId="51daab4f-8403-4959-818b-1ed8b2e0b457" providerId="ADAL" clId="{50E84753-35AE-4346-8DE9-46039018FF48}" dt="2021-08-10T15:56:39.297" v="2786" actId="6549"/>
            <ac:spMkLst>
              <pc:docMk/>
              <pc:sldMasterMk cId="3588427678" sldId="2147484229"/>
              <pc:sldLayoutMk cId="3301746819" sldId="2147484531"/>
              <ac:spMk id="5" creationId="{00000000-0000-0000-0000-000000000000}"/>
            </ac:spMkLst>
          </pc:spChg>
          <pc:spChg chg="mod">
            <ac:chgData name="Simon Hudson" userId="51daab4f-8403-4959-818b-1ed8b2e0b457" providerId="ADAL" clId="{50E84753-35AE-4346-8DE9-46039018FF48}" dt="2021-08-10T15:56:24.207" v="2784" actId="12"/>
            <ac:spMkLst>
              <pc:docMk/>
              <pc:sldMasterMk cId="3588427678" sldId="2147484229"/>
              <pc:sldLayoutMk cId="3301746819" sldId="2147484531"/>
              <ac:spMk id="7" creationId="{00000000-0000-0000-0000-000000000000}"/>
            </ac:spMkLst>
          </pc:spChg>
        </pc:sldLayoutChg>
        <pc:sldLayoutChg chg="modSp mod">
          <pc:chgData name="Simon Hudson" userId="51daab4f-8403-4959-818b-1ed8b2e0b457" providerId="ADAL" clId="{50E84753-35AE-4346-8DE9-46039018FF48}" dt="2021-08-10T15:34:18.639" v="1778" actId="6014"/>
          <pc:sldLayoutMkLst>
            <pc:docMk/>
            <pc:sldMasterMk cId="3588427678" sldId="2147484229"/>
            <pc:sldLayoutMk cId="3699272733" sldId="2147484533"/>
          </pc:sldLayoutMkLst>
          <pc:spChg chg="mod">
            <ac:chgData name="Simon Hudson" userId="51daab4f-8403-4959-818b-1ed8b2e0b457" providerId="ADAL" clId="{50E84753-35AE-4346-8DE9-46039018FF48}" dt="2021-08-10T15:32:44.465" v="1735" actId="20577"/>
            <ac:spMkLst>
              <pc:docMk/>
              <pc:sldMasterMk cId="3588427678" sldId="2147484229"/>
              <pc:sldLayoutMk cId="3699272733" sldId="2147484533"/>
              <ac:spMk id="2"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5"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14"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16"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18"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20"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22"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4"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5"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6"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7"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8"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9" creationId="{00000000-0000-0000-0000-000000000000}"/>
            </ac:spMkLst>
          </pc:spChg>
        </pc:sldLayoutChg>
        <pc:sldLayoutChg chg="modSp mod ord">
          <pc:chgData name="Simon Hudson" userId="51daab4f-8403-4959-818b-1ed8b2e0b457" providerId="ADAL" clId="{50E84753-35AE-4346-8DE9-46039018FF48}" dt="2021-08-10T16:39:05.254" v="4155" actId="20578"/>
          <pc:sldLayoutMkLst>
            <pc:docMk/>
            <pc:sldMasterMk cId="3588427678" sldId="2147484229"/>
            <pc:sldLayoutMk cId="3832563861" sldId="2147484535"/>
          </pc:sldLayoutMkLst>
          <pc:spChg chg="mod">
            <ac:chgData name="Simon Hudson" userId="51daab4f-8403-4959-818b-1ed8b2e0b457" providerId="ADAL" clId="{50E84753-35AE-4346-8DE9-46039018FF48}" dt="2021-08-10T16:38:52.385" v="4153" actId="108"/>
            <ac:spMkLst>
              <pc:docMk/>
              <pc:sldMasterMk cId="3588427678" sldId="2147484229"/>
              <pc:sldLayoutMk cId="3832563861" sldId="2147484535"/>
              <ac:spMk id="2" creationId="{00000000-0000-0000-0000-000000000000}"/>
            </ac:spMkLst>
          </pc:spChg>
        </pc:sldLayoutChg>
        <pc:sldLayoutChg chg="del setBg">
          <pc:chgData name="Simon Hudson" userId="51daab4f-8403-4959-818b-1ed8b2e0b457" providerId="ADAL" clId="{50E84753-35AE-4346-8DE9-46039018FF48}" dt="2021-08-10T16:25:52.170" v="4049" actId="2696"/>
          <pc:sldLayoutMkLst>
            <pc:docMk/>
            <pc:sldMasterMk cId="3588427678" sldId="2147484229"/>
            <pc:sldLayoutMk cId="3715037521" sldId="2147484536"/>
          </pc:sldLayoutMkLst>
        </pc:sldLayoutChg>
        <pc:sldLayoutChg chg="modSp">
          <pc:chgData name="Simon Hudson" userId="51daab4f-8403-4959-818b-1ed8b2e0b457" providerId="ADAL" clId="{50E84753-35AE-4346-8DE9-46039018FF48}" dt="2021-08-10T16:38:48.328" v="4152" actId="108"/>
          <pc:sldLayoutMkLst>
            <pc:docMk/>
            <pc:sldMasterMk cId="3588427678" sldId="2147484229"/>
            <pc:sldLayoutMk cId="2244901092" sldId="2147484537"/>
          </pc:sldLayoutMkLst>
          <pc:spChg chg="mod">
            <ac:chgData name="Simon Hudson" userId="51daab4f-8403-4959-818b-1ed8b2e0b457" providerId="ADAL" clId="{50E84753-35AE-4346-8DE9-46039018FF48}" dt="2021-08-10T16:38:48.328" v="4152" actId="108"/>
            <ac:spMkLst>
              <pc:docMk/>
              <pc:sldMasterMk cId="3588427678" sldId="2147484229"/>
              <pc:sldLayoutMk cId="2244901092" sldId="2147484537"/>
              <ac:spMk id="2" creationId="{00000000-0000-0000-0000-000000000000}"/>
            </ac:spMkLst>
          </pc:spChg>
        </pc:sldLayoutChg>
        <pc:sldLayoutChg chg="del">
          <pc:chgData name="Simon Hudson" userId="51daab4f-8403-4959-818b-1ed8b2e0b457" providerId="ADAL" clId="{50E84753-35AE-4346-8DE9-46039018FF48}" dt="2021-08-10T15:34:34.052" v="1779" actId="2696"/>
          <pc:sldLayoutMkLst>
            <pc:docMk/>
            <pc:sldMasterMk cId="3588427678" sldId="2147484229"/>
            <pc:sldLayoutMk cId="2768780090" sldId="2147484540"/>
          </pc:sldLayoutMkLst>
        </pc:sldLayoutChg>
        <pc:sldLayoutChg chg="del">
          <pc:chgData name="Simon Hudson" userId="51daab4f-8403-4959-818b-1ed8b2e0b457" providerId="ADAL" clId="{50E84753-35AE-4346-8DE9-46039018FF48}" dt="2021-08-10T15:34:36.738" v="1780" actId="2696"/>
          <pc:sldLayoutMkLst>
            <pc:docMk/>
            <pc:sldMasterMk cId="3588427678" sldId="2147484229"/>
            <pc:sldLayoutMk cId="2994402774" sldId="2147484541"/>
          </pc:sldLayoutMkLst>
        </pc:sldLayoutChg>
        <pc:sldLayoutChg chg="modSp">
          <pc:chgData name="Simon Hudson" userId="51daab4f-8403-4959-818b-1ed8b2e0b457" providerId="ADAL" clId="{50E84753-35AE-4346-8DE9-46039018FF48}" dt="2021-08-10T16:38:29.714" v="4146" actId="108"/>
          <pc:sldLayoutMkLst>
            <pc:docMk/>
            <pc:sldMasterMk cId="3588427678" sldId="2147484229"/>
            <pc:sldLayoutMk cId="3589100596" sldId="2147484542"/>
          </pc:sldLayoutMkLst>
          <pc:spChg chg="mod">
            <ac:chgData name="Simon Hudson" userId="51daab4f-8403-4959-818b-1ed8b2e0b457" providerId="ADAL" clId="{50E84753-35AE-4346-8DE9-46039018FF48}" dt="2021-08-10T16:38:29.714" v="4146" actId="108"/>
            <ac:spMkLst>
              <pc:docMk/>
              <pc:sldMasterMk cId="3588427678" sldId="2147484229"/>
              <pc:sldLayoutMk cId="3589100596" sldId="2147484542"/>
              <ac:spMk id="2" creationId="{00000000-0000-0000-0000-000000000000}"/>
            </ac:spMkLst>
          </pc:spChg>
        </pc:sldLayoutChg>
        <pc:sldLayoutChg chg="modSp">
          <pc:chgData name="Simon Hudson" userId="51daab4f-8403-4959-818b-1ed8b2e0b457" providerId="ADAL" clId="{50E84753-35AE-4346-8DE9-46039018FF48}" dt="2021-08-10T16:38:31.904" v="4147" actId="108"/>
          <pc:sldLayoutMkLst>
            <pc:docMk/>
            <pc:sldMasterMk cId="3588427678" sldId="2147484229"/>
            <pc:sldLayoutMk cId="3811322961" sldId="2147484543"/>
          </pc:sldLayoutMkLst>
          <pc:spChg chg="mod">
            <ac:chgData name="Simon Hudson" userId="51daab4f-8403-4959-818b-1ed8b2e0b457" providerId="ADAL" clId="{50E84753-35AE-4346-8DE9-46039018FF48}" dt="2021-08-10T16:38:31.904" v="4147" actId="108"/>
            <ac:spMkLst>
              <pc:docMk/>
              <pc:sldMasterMk cId="3588427678" sldId="2147484229"/>
              <pc:sldLayoutMk cId="3811322961" sldId="2147484543"/>
              <ac:spMk id="2" creationId="{00000000-0000-0000-0000-000000000000}"/>
            </ac:spMkLst>
          </pc:spChg>
        </pc:sldLayoutChg>
        <pc:sldLayoutChg chg="modSp">
          <pc:chgData name="Simon Hudson" userId="51daab4f-8403-4959-818b-1ed8b2e0b457" providerId="ADAL" clId="{50E84753-35AE-4346-8DE9-46039018FF48}" dt="2021-08-10T16:38:33.761" v="4148" actId="108"/>
          <pc:sldLayoutMkLst>
            <pc:docMk/>
            <pc:sldMasterMk cId="3588427678" sldId="2147484229"/>
            <pc:sldLayoutMk cId="1399307191" sldId="2147484544"/>
          </pc:sldLayoutMkLst>
          <pc:spChg chg="mod">
            <ac:chgData name="Simon Hudson" userId="51daab4f-8403-4959-818b-1ed8b2e0b457" providerId="ADAL" clId="{50E84753-35AE-4346-8DE9-46039018FF48}" dt="2021-08-10T16:38:33.761" v="4148" actId="108"/>
            <ac:spMkLst>
              <pc:docMk/>
              <pc:sldMasterMk cId="3588427678" sldId="2147484229"/>
              <pc:sldLayoutMk cId="1399307191" sldId="2147484544"/>
              <ac:spMk id="2" creationId="{00000000-0000-0000-0000-000000000000}"/>
            </ac:spMkLst>
          </pc:spChg>
        </pc:sldLayoutChg>
        <pc:sldLayoutChg chg="del setBg">
          <pc:chgData name="Simon Hudson" userId="51daab4f-8403-4959-818b-1ed8b2e0b457" providerId="ADAL" clId="{50E84753-35AE-4346-8DE9-46039018FF48}" dt="2021-08-10T16:25:34.377" v="4048" actId="2696"/>
          <pc:sldLayoutMkLst>
            <pc:docMk/>
            <pc:sldMasterMk cId="3588427678" sldId="2147484229"/>
            <pc:sldLayoutMk cId="3290855214" sldId="2147484545"/>
          </pc:sldLayoutMkLst>
        </pc:sldLayoutChg>
        <pc:sldLayoutChg chg="del setBg">
          <pc:chgData name="Simon Hudson" userId="51daab4f-8403-4959-818b-1ed8b2e0b457" providerId="ADAL" clId="{50E84753-35AE-4346-8DE9-46039018FF48}" dt="2021-08-10T16:25:26.896" v="4047" actId="2696"/>
          <pc:sldLayoutMkLst>
            <pc:docMk/>
            <pc:sldMasterMk cId="3588427678" sldId="2147484229"/>
            <pc:sldLayoutMk cId="1072082815" sldId="2147484546"/>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42443733" sldId="2147484548"/>
          </pc:sldLayoutMkLst>
        </pc:sldLayoutChg>
        <pc:sldLayoutChg chg="modSp">
          <pc:chgData name="Simon Hudson" userId="51daab4f-8403-4959-818b-1ed8b2e0b457" providerId="ADAL" clId="{50E84753-35AE-4346-8DE9-46039018FF48}" dt="2021-08-10T16:38:36.645" v="4150" actId="108"/>
          <pc:sldLayoutMkLst>
            <pc:docMk/>
            <pc:sldMasterMk cId="3588427678" sldId="2147484229"/>
            <pc:sldLayoutMk cId="3405027661" sldId="2147484554"/>
          </pc:sldLayoutMkLst>
          <pc:spChg chg="mod">
            <ac:chgData name="Simon Hudson" userId="51daab4f-8403-4959-818b-1ed8b2e0b457" providerId="ADAL" clId="{50E84753-35AE-4346-8DE9-46039018FF48}" dt="2021-08-10T16:38:36.645" v="4150" actId="108"/>
            <ac:spMkLst>
              <pc:docMk/>
              <pc:sldMasterMk cId="3588427678" sldId="2147484229"/>
              <pc:sldLayoutMk cId="3405027661" sldId="2147484554"/>
              <ac:spMk id="2" creationId="{00000000-0000-0000-0000-000000000000}"/>
            </ac:spMkLst>
          </pc:spChg>
        </pc:sldLayoutChg>
        <pc:sldLayoutChg chg="modSp setBg">
          <pc:chgData name="Simon Hudson" userId="51daab4f-8403-4959-818b-1ed8b2e0b457" providerId="ADAL" clId="{50E84753-35AE-4346-8DE9-46039018FF48}" dt="2021-08-10T16:38:41.478" v="4151" actId="108"/>
          <pc:sldLayoutMkLst>
            <pc:docMk/>
            <pc:sldMasterMk cId="3588427678" sldId="2147484229"/>
            <pc:sldLayoutMk cId="2353039429" sldId="2147484558"/>
          </pc:sldLayoutMkLst>
          <pc:spChg chg="mod">
            <ac:chgData name="Simon Hudson" userId="51daab4f-8403-4959-818b-1ed8b2e0b457" providerId="ADAL" clId="{50E84753-35AE-4346-8DE9-46039018FF48}" dt="2021-08-10T16:38:41.478" v="4151" actId="108"/>
            <ac:spMkLst>
              <pc:docMk/>
              <pc:sldMasterMk cId="3588427678" sldId="2147484229"/>
              <pc:sldLayoutMk cId="2353039429" sldId="2147484558"/>
              <ac:spMk id="2" creationId="{00000000-0000-0000-0000-000000000000}"/>
            </ac:spMkLst>
          </pc:spChg>
        </pc:sldLayoutChg>
        <pc:sldLayoutChg chg="del">
          <pc:chgData name="Simon Hudson" userId="51daab4f-8403-4959-818b-1ed8b2e0b457" providerId="ADAL" clId="{50E84753-35AE-4346-8DE9-46039018FF48}" dt="2021-08-10T16:25:17.423" v="4046" actId="2696"/>
          <pc:sldLayoutMkLst>
            <pc:docMk/>
            <pc:sldMasterMk cId="3588427678" sldId="2147484229"/>
            <pc:sldLayoutMk cId="2135121712" sldId="2147484559"/>
          </pc:sldLayoutMkLst>
        </pc:sldLayoutChg>
        <pc:sldLayoutChg chg="del">
          <pc:chgData name="Simon Hudson" userId="51daab4f-8403-4959-818b-1ed8b2e0b457" providerId="ADAL" clId="{50E84753-35AE-4346-8DE9-46039018FF48}" dt="2021-08-10T16:34:05.855" v="4090" actId="2696"/>
          <pc:sldLayoutMkLst>
            <pc:docMk/>
            <pc:sldMasterMk cId="3588427678" sldId="2147484229"/>
            <pc:sldLayoutMk cId="4113307920" sldId="2147484560"/>
          </pc:sldLayoutMkLst>
        </pc:sldLayoutChg>
        <pc:sldLayoutChg chg="del">
          <pc:chgData name="Simon Hudson" userId="51daab4f-8403-4959-818b-1ed8b2e0b457" providerId="ADAL" clId="{50E84753-35AE-4346-8DE9-46039018FF48}" dt="2021-08-10T16:34:02.893" v="4089" actId="2696"/>
          <pc:sldLayoutMkLst>
            <pc:docMk/>
            <pc:sldMasterMk cId="3588427678" sldId="2147484229"/>
            <pc:sldLayoutMk cId="1505335781" sldId="2147484561"/>
          </pc:sldLayoutMkLst>
        </pc:sldLayoutChg>
        <pc:sldLayoutChg chg="del">
          <pc:chgData name="Simon Hudson" userId="51daab4f-8403-4959-818b-1ed8b2e0b457" providerId="ADAL" clId="{50E84753-35AE-4346-8DE9-46039018FF48}" dt="2021-08-10T16:34:11.552" v="4091" actId="2696"/>
          <pc:sldLayoutMkLst>
            <pc:docMk/>
            <pc:sldMasterMk cId="3588427678" sldId="2147484229"/>
            <pc:sldLayoutMk cId="918081149" sldId="2147484562"/>
          </pc:sldLayoutMkLst>
        </pc:sldLayoutChg>
        <pc:sldLayoutChg chg="del">
          <pc:chgData name="Simon Hudson" userId="51daab4f-8403-4959-818b-1ed8b2e0b457" providerId="ADAL" clId="{50E84753-35AE-4346-8DE9-46039018FF48}" dt="2021-08-10T16:35:33.602" v="4121" actId="2696"/>
          <pc:sldLayoutMkLst>
            <pc:docMk/>
            <pc:sldMasterMk cId="3588427678" sldId="2147484229"/>
            <pc:sldLayoutMk cId="1372172163" sldId="2147484563"/>
          </pc:sldLayoutMkLst>
        </pc:sldLayoutChg>
        <pc:sldLayoutChg chg="del">
          <pc:chgData name="Simon Hudson" userId="51daab4f-8403-4959-818b-1ed8b2e0b457" providerId="ADAL" clId="{50E84753-35AE-4346-8DE9-46039018FF48}" dt="2021-08-10T16:25:08.045" v="4045" actId="2696"/>
          <pc:sldLayoutMkLst>
            <pc:docMk/>
            <pc:sldMasterMk cId="3588427678" sldId="2147484229"/>
            <pc:sldLayoutMk cId="374222340" sldId="2147484612"/>
          </pc:sldLayoutMkLst>
        </pc:sldLayoutChg>
        <pc:sldLayoutChg chg="del ord">
          <pc:chgData name="Simon Hudson" userId="51daab4f-8403-4959-818b-1ed8b2e0b457" providerId="ADAL" clId="{50E84753-35AE-4346-8DE9-46039018FF48}" dt="2021-08-10T16:35:51.923" v="4122" actId="2696"/>
          <pc:sldLayoutMkLst>
            <pc:docMk/>
            <pc:sldMasterMk cId="3588427678" sldId="2147484229"/>
            <pc:sldLayoutMk cId="3315643427" sldId="2147484616"/>
          </pc:sldLayoutMkLst>
        </pc:sldLayoutChg>
        <pc:sldLayoutChg chg="delSp modSp mod ord">
          <pc:chgData name="Simon Hudson" userId="51daab4f-8403-4959-818b-1ed8b2e0b457" providerId="ADAL" clId="{50E84753-35AE-4346-8DE9-46039018FF48}" dt="2021-08-10T16:38:10.550" v="4138" actId="14100"/>
          <pc:sldLayoutMkLst>
            <pc:docMk/>
            <pc:sldMasterMk cId="3588427678" sldId="2147484229"/>
            <pc:sldLayoutMk cId="2587323192" sldId="2147484618"/>
          </pc:sldLayoutMkLst>
          <pc:spChg chg="mod">
            <ac:chgData name="Simon Hudson" userId="51daab4f-8403-4959-818b-1ed8b2e0b457" providerId="ADAL" clId="{50E84753-35AE-4346-8DE9-46039018FF48}" dt="2021-08-10T16:38:10.550" v="4138" actId="14100"/>
            <ac:spMkLst>
              <pc:docMk/>
              <pc:sldMasterMk cId="3588427678" sldId="2147484229"/>
              <pc:sldLayoutMk cId="2587323192" sldId="2147484618"/>
              <ac:spMk id="2" creationId="{00000000-0000-0000-0000-000000000000}"/>
            </ac:spMkLst>
          </pc:spChg>
          <pc:spChg chg="del mod">
            <ac:chgData name="Simon Hudson" userId="51daab4f-8403-4959-818b-1ed8b2e0b457" providerId="ADAL" clId="{50E84753-35AE-4346-8DE9-46039018FF48}" dt="2021-08-10T16:32:23.443" v="4080" actId="478"/>
            <ac:spMkLst>
              <pc:docMk/>
              <pc:sldMasterMk cId="3588427678" sldId="2147484229"/>
              <pc:sldLayoutMk cId="2587323192" sldId="2147484618"/>
              <ac:spMk id="4" creationId="{00000000-0000-0000-0000-000000000000}"/>
            </ac:spMkLst>
          </pc:spChg>
          <pc:spChg chg="del">
            <ac:chgData name="Simon Hudson" userId="51daab4f-8403-4959-818b-1ed8b2e0b457" providerId="ADAL" clId="{50E84753-35AE-4346-8DE9-46039018FF48}" dt="2021-08-10T16:32:23.443" v="4080" actId="478"/>
            <ac:spMkLst>
              <pc:docMk/>
              <pc:sldMasterMk cId="3588427678" sldId="2147484229"/>
              <pc:sldLayoutMk cId="2587323192" sldId="2147484618"/>
              <ac:spMk id="5" creationId="{00000000-0000-0000-0000-000000000000}"/>
            </ac:spMkLst>
          </pc:spChg>
          <pc:spChg chg="del mod">
            <ac:chgData name="Simon Hudson" userId="51daab4f-8403-4959-818b-1ed8b2e0b457" providerId="ADAL" clId="{50E84753-35AE-4346-8DE9-46039018FF48}" dt="2021-08-10T16:32:23.443" v="4080" actId="478"/>
            <ac:spMkLst>
              <pc:docMk/>
              <pc:sldMasterMk cId="3588427678" sldId="2147484229"/>
              <pc:sldLayoutMk cId="2587323192" sldId="2147484618"/>
              <ac:spMk id="6" creationId="{00000000-0000-0000-0000-000000000000}"/>
            </ac:spMkLst>
          </pc:spChg>
        </pc:sldLayoutChg>
        <pc:sldLayoutChg chg="modSp mod">
          <pc:chgData name="Simon Hudson" userId="51daab4f-8403-4959-818b-1ed8b2e0b457" providerId="ADAL" clId="{50E84753-35AE-4346-8DE9-46039018FF48}" dt="2021-08-10T16:38:16.347" v="4144" actId="108"/>
          <pc:sldLayoutMkLst>
            <pc:docMk/>
            <pc:sldMasterMk cId="3588427678" sldId="2147484229"/>
            <pc:sldLayoutMk cId="1389357574" sldId="2147484619"/>
          </pc:sldLayoutMkLst>
          <pc:spChg chg="mod">
            <ac:chgData name="Simon Hudson" userId="51daab4f-8403-4959-818b-1ed8b2e0b457" providerId="ADAL" clId="{50E84753-35AE-4346-8DE9-46039018FF48}" dt="2021-08-10T16:38:16.347" v="4144" actId="108"/>
            <ac:spMkLst>
              <pc:docMk/>
              <pc:sldMasterMk cId="3588427678" sldId="2147484229"/>
              <pc:sldLayoutMk cId="1389357574" sldId="2147484619"/>
              <ac:spMk id="2" creationId="{63F9171E-F0D7-4967-8484-9CF9B04FDB10}"/>
            </ac:spMkLst>
          </pc:spChg>
        </pc:sldLayoutChg>
        <pc:sldLayoutChg chg="modSp mod">
          <pc:chgData name="Simon Hudson" userId="51daab4f-8403-4959-818b-1ed8b2e0b457" providerId="ADAL" clId="{50E84753-35AE-4346-8DE9-46039018FF48}" dt="2021-08-10T15:34:01.096" v="1775" actId="6014"/>
          <pc:sldLayoutMkLst>
            <pc:docMk/>
            <pc:sldMasterMk cId="3588427678" sldId="2147484229"/>
            <pc:sldLayoutMk cId="571528763" sldId="2147484620"/>
          </pc:sldLayoutMkLst>
          <pc:spChg chg="mod">
            <ac:chgData name="Simon Hudson" userId="51daab4f-8403-4959-818b-1ed8b2e0b457" providerId="ADAL" clId="{50E84753-35AE-4346-8DE9-46039018FF48}" dt="2021-08-10T15:31:44.388" v="1700" actId="6549"/>
            <ac:spMkLst>
              <pc:docMk/>
              <pc:sldMasterMk cId="3588427678" sldId="2147484229"/>
              <pc:sldLayoutMk cId="571528763" sldId="2147484620"/>
              <ac:spMk id="2" creationId="{00000000-0000-0000-0000-000000000000}"/>
            </ac:spMkLst>
          </pc:spChg>
        </pc:sldLayoutChg>
        <pc:sldLayoutChg chg="delSp modSp mod">
          <pc:chgData name="Simon Hudson" userId="51daab4f-8403-4959-818b-1ed8b2e0b457" providerId="ADAL" clId="{50E84753-35AE-4346-8DE9-46039018FF48}" dt="2021-08-10T15:33:55.308" v="1774" actId="6014"/>
          <pc:sldLayoutMkLst>
            <pc:docMk/>
            <pc:sldMasterMk cId="3588427678" sldId="2147484229"/>
            <pc:sldLayoutMk cId="3441183624" sldId="2147484621"/>
          </pc:sldLayoutMkLst>
          <pc:spChg chg="mod">
            <ac:chgData name="Simon Hudson" userId="51daab4f-8403-4959-818b-1ed8b2e0b457" providerId="ADAL" clId="{50E84753-35AE-4346-8DE9-46039018FF48}" dt="2021-08-10T15:31:26.972" v="1687" actId="6549"/>
            <ac:spMkLst>
              <pc:docMk/>
              <pc:sldMasterMk cId="3588427678" sldId="2147484229"/>
              <pc:sldLayoutMk cId="3441183624" sldId="2147484621"/>
              <ac:spMk id="2" creationId="{00000000-0000-0000-0000-000000000000}"/>
            </ac:spMkLst>
          </pc:spChg>
          <pc:spChg chg="del">
            <ac:chgData name="Simon Hudson" userId="51daab4f-8403-4959-818b-1ed8b2e0b457" providerId="ADAL" clId="{50E84753-35AE-4346-8DE9-46039018FF48}" dt="2021-08-10T15:30:38.862" v="1660" actId="478"/>
            <ac:spMkLst>
              <pc:docMk/>
              <pc:sldMasterMk cId="3588427678" sldId="2147484229"/>
              <pc:sldLayoutMk cId="3441183624" sldId="2147484621"/>
              <ac:spMk id="4" creationId="{00000000-0000-0000-0000-000000000000}"/>
            </ac:spMkLst>
          </pc:spChg>
          <pc:spChg chg="mod">
            <ac:chgData name="Simon Hudson" userId="51daab4f-8403-4959-818b-1ed8b2e0b457" providerId="ADAL" clId="{50E84753-35AE-4346-8DE9-46039018FF48}" dt="2021-08-10T15:30:44.354" v="1661" actId="14100"/>
            <ac:spMkLst>
              <pc:docMk/>
              <pc:sldMasterMk cId="3588427678" sldId="2147484229"/>
              <pc:sldLayoutMk cId="3441183624" sldId="2147484621"/>
              <ac:spMk id="5" creationId="{00000000-0000-0000-0000-000000000000}"/>
            </ac:spMkLst>
          </pc:spChg>
          <pc:spChg chg="mod">
            <ac:chgData name="Simon Hudson" userId="51daab4f-8403-4959-818b-1ed8b2e0b457" providerId="ADAL" clId="{50E84753-35AE-4346-8DE9-46039018FF48}" dt="2021-08-10T15:30:44.354" v="1661" actId="14100"/>
            <ac:spMkLst>
              <pc:docMk/>
              <pc:sldMasterMk cId="3588427678" sldId="2147484229"/>
              <pc:sldLayoutMk cId="3441183624" sldId="2147484621"/>
              <ac:spMk id="6" creationId="{00000000-0000-0000-0000-000000000000}"/>
            </ac:spMkLst>
          </pc:spChg>
          <pc:spChg chg="mod">
            <ac:chgData name="Simon Hudson" userId="51daab4f-8403-4959-818b-1ed8b2e0b457" providerId="ADAL" clId="{50E84753-35AE-4346-8DE9-46039018FF48}" dt="2021-08-10T15:30:44.354" v="1661" actId="14100"/>
            <ac:spMkLst>
              <pc:docMk/>
              <pc:sldMasterMk cId="3588427678" sldId="2147484229"/>
              <pc:sldLayoutMk cId="3441183624" sldId="2147484621"/>
              <ac:spMk id="8" creationId="{00000000-0000-0000-0000-000000000000}"/>
            </ac:spMkLst>
          </pc:spChg>
        </pc:sldLayoutChg>
        <pc:sldLayoutChg chg="setBg">
          <pc:chgData name="Simon Hudson" userId="51daab4f-8403-4959-818b-1ed8b2e0b457" providerId="ADAL" clId="{50E84753-35AE-4346-8DE9-46039018FF48}" dt="2021-08-10T16:23:15.975" v="4040"/>
          <pc:sldLayoutMkLst>
            <pc:docMk/>
            <pc:sldMasterMk cId="3588427678" sldId="2147484229"/>
            <pc:sldLayoutMk cId="1675849004" sldId="2147484623"/>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3856724311" sldId="2147484624"/>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2595542884" sldId="2147484625"/>
          </pc:sldLayoutMkLst>
        </pc:sldLayoutChg>
        <pc:sldLayoutChg chg="modSp mod">
          <pc:chgData name="Simon Hudson" userId="51daab4f-8403-4959-818b-1ed8b2e0b457" providerId="ADAL" clId="{50E84753-35AE-4346-8DE9-46039018FF48}" dt="2021-08-10T15:34:12.127" v="1777" actId="6014"/>
          <pc:sldLayoutMkLst>
            <pc:docMk/>
            <pc:sldMasterMk cId="3588427678" sldId="2147484229"/>
            <pc:sldLayoutMk cId="785199377" sldId="2147484626"/>
          </pc:sldLayoutMkLst>
          <pc:spChg chg="mod">
            <ac:chgData name="Simon Hudson" userId="51daab4f-8403-4959-818b-1ed8b2e0b457" providerId="ADAL" clId="{50E84753-35AE-4346-8DE9-46039018FF48}" dt="2021-08-10T15:32:23.972" v="1714" actId="6549"/>
            <ac:spMkLst>
              <pc:docMk/>
              <pc:sldMasterMk cId="3588427678" sldId="2147484229"/>
              <pc:sldLayoutMk cId="785199377" sldId="2147484626"/>
              <ac:spMk id="2" creationId="{00000000-0000-0000-0000-000000000000}"/>
            </ac:spMkLst>
          </pc:spChg>
        </pc:sldLayoutChg>
        <pc:sldLayoutChg chg="setBg">
          <pc:chgData name="Simon Hudson" userId="51daab4f-8403-4959-818b-1ed8b2e0b457" providerId="ADAL" clId="{50E84753-35AE-4346-8DE9-46039018FF48}" dt="2021-08-10T16:23:15.975" v="4040"/>
          <pc:sldLayoutMkLst>
            <pc:docMk/>
            <pc:sldMasterMk cId="3588427678" sldId="2147484229"/>
            <pc:sldLayoutMk cId="2772356252" sldId="2147484627"/>
          </pc:sldLayoutMkLst>
        </pc:sldLayoutChg>
      </pc:sldMasterChg>
    </pc:docChg>
  </pc:docChgLst>
  <pc:docChgLst>
    <pc:chgData name="Tara  Saylor" userId="S::tara_sourcecodecommunication.com#ext#@sympraxis.onmicrosoft.com::7f18e2ef-476e-4012-9a99-d9fd002b9cb1" providerId="AD" clId="Web-{65BB973F-1B27-4078-8D8F-1231EA65F47A}"/>
    <pc:docChg chg="addSld modSld sldOrd modSection">
      <pc:chgData name="Tara  Saylor" userId="S::tara_sourcecodecommunication.com#ext#@sympraxis.onmicrosoft.com::7f18e2ef-476e-4012-9a99-d9fd002b9cb1" providerId="AD" clId="Web-{65BB973F-1B27-4078-8D8F-1231EA65F47A}" dt="2021-09-20T12:25:15.921" v="142" actId="20577"/>
      <pc:docMkLst>
        <pc:docMk/>
      </pc:docMkLst>
      <pc:sldChg chg="addCm">
        <pc:chgData name="Tara  Saylor" userId="S::tara_sourcecodecommunication.com#ext#@sympraxis.onmicrosoft.com::7f18e2ef-476e-4012-9a99-d9fd002b9cb1" providerId="AD" clId="Web-{65BB973F-1B27-4078-8D8F-1231EA65F47A}" dt="2021-09-20T12:18:46.123" v="43"/>
        <pc:sldMkLst>
          <pc:docMk/>
          <pc:sldMk cId="3045124374" sldId="2076137636"/>
        </pc:sldMkLst>
      </pc:sldChg>
      <pc:sldChg chg="addSp delSp modSp new ord">
        <pc:chgData name="Tara  Saylor" userId="S::tara_sourcecodecommunication.com#ext#@sympraxis.onmicrosoft.com::7f18e2ef-476e-4012-9a99-d9fd002b9cb1" providerId="AD" clId="Web-{65BB973F-1B27-4078-8D8F-1231EA65F47A}" dt="2021-09-20T12:17:45.826" v="42" actId="1076"/>
        <pc:sldMkLst>
          <pc:docMk/>
          <pc:sldMk cId="1079000758" sldId="2076137641"/>
        </pc:sldMkLst>
        <pc:spChg chg="mod">
          <ac:chgData name="Tara  Saylor" userId="S::tara_sourcecodecommunication.com#ext#@sympraxis.onmicrosoft.com::7f18e2ef-476e-4012-9a99-d9fd002b9cb1" providerId="AD" clId="Web-{65BB973F-1B27-4078-8D8F-1231EA65F47A}" dt="2021-09-20T12:16:47.311" v="38" actId="20577"/>
          <ac:spMkLst>
            <pc:docMk/>
            <pc:sldMk cId="1079000758" sldId="2076137641"/>
            <ac:spMk id="2" creationId="{B4E93D1D-30EF-4EFE-8985-3762EF635156}"/>
          </ac:spMkLst>
        </pc:spChg>
        <pc:spChg chg="del">
          <ac:chgData name="Tara  Saylor" userId="S::tara_sourcecodecommunication.com#ext#@sympraxis.onmicrosoft.com::7f18e2ef-476e-4012-9a99-d9fd002b9cb1" providerId="AD" clId="Web-{65BB973F-1B27-4078-8D8F-1231EA65F47A}" dt="2021-09-20T12:16:39.529" v="36"/>
          <ac:spMkLst>
            <pc:docMk/>
            <pc:sldMk cId="1079000758" sldId="2076137641"/>
            <ac:spMk id="3" creationId="{4BE47F3D-7220-4C84-B768-E9E82A9473FB}"/>
          </ac:spMkLst>
        </pc:spChg>
        <pc:spChg chg="add del mod">
          <ac:chgData name="Tara  Saylor" userId="S::tara_sourcecodecommunication.com#ext#@sympraxis.onmicrosoft.com::7f18e2ef-476e-4012-9a99-d9fd002b9cb1" providerId="AD" clId="Web-{65BB973F-1B27-4078-8D8F-1231EA65F47A}" dt="2021-09-20T12:17:39.404" v="41"/>
          <ac:spMkLst>
            <pc:docMk/>
            <pc:sldMk cId="1079000758" sldId="2076137641"/>
            <ac:spMk id="6" creationId="{0D0E3009-09B9-43D5-96A1-537389EE3DC3}"/>
          </ac:spMkLst>
        </pc:spChg>
        <pc:picChg chg="add del mod ord">
          <ac:chgData name="Tara  Saylor" userId="S::tara_sourcecodecommunication.com#ext#@sympraxis.onmicrosoft.com::7f18e2ef-476e-4012-9a99-d9fd002b9cb1" providerId="AD" clId="Web-{65BB973F-1B27-4078-8D8F-1231EA65F47A}" dt="2021-09-20T12:17:14.233" v="40"/>
          <ac:picMkLst>
            <pc:docMk/>
            <pc:sldMk cId="1079000758" sldId="2076137641"/>
            <ac:picMk id="4" creationId="{7589E3B9-68B2-4395-AE35-B49FD9D6CC28}"/>
          </ac:picMkLst>
        </pc:picChg>
        <pc:picChg chg="add mod ord">
          <ac:chgData name="Tara  Saylor" userId="S::tara_sourcecodecommunication.com#ext#@sympraxis.onmicrosoft.com::7f18e2ef-476e-4012-9a99-d9fd002b9cb1" providerId="AD" clId="Web-{65BB973F-1B27-4078-8D8F-1231EA65F47A}" dt="2021-09-20T12:17:45.826" v="42" actId="1076"/>
          <ac:picMkLst>
            <pc:docMk/>
            <pc:sldMk cId="1079000758" sldId="2076137641"/>
            <ac:picMk id="7" creationId="{B49F31D0-FCCB-4866-B7D5-DDC3FFE2587E}"/>
          </ac:picMkLst>
        </pc:picChg>
      </pc:sldChg>
      <pc:sldChg chg="addSp delSp modSp add replId">
        <pc:chgData name="Tara  Saylor" userId="S::tara_sourcecodecommunication.com#ext#@sympraxis.onmicrosoft.com::7f18e2ef-476e-4012-9a99-d9fd002b9cb1" providerId="AD" clId="Web-{65BB973F-1B27-4078-8D8F-1231EA65F47A}" dt="2021-09-20T12:25:15.921" v="142" actId="20577"/>
        <pc:sldMkLst>
          <pc:docMk/>
          <pc:sldMk cId="3266677439" sldId="2076137642"/>
        </pc:sldMkLst>
        <pc:spChg chg="mod">
          <ac:chgData name="Tara  Saylor" userId="S::tara_sourcecodecommunication.com#ext#@sympraxis.onmicrosoft.com::7f18e2ef-476e-4012-9a99-d9fd002b9cb1" providerId="AD" clId="Web-{65BB973F-1B27-4078-8D8F-1231EA65F47A}" dt="2021-09-20T12:21:16.561" v="53" actId="20577"/>
          <ac:spMkLst>
            <pc:docMk/>
            <pc:sldMk cId="3266677439" sldId="2076137642"/>
            <ac:spMk id="3" creationId="{0A5159A6-97DD-4B54-96ED-4154691B295F}"/>
          </ac:spMkLst>
        </pc:spChg>
        <pc:spChg chg="add mod">
          <ac:chgData name="Tara  Saylor" userId="S::tara_sourcecodecommunication.com#ext#@sympraxis.onmicrosoft.com::7f18e2ef-476e-4012-9a99-d9fd002b9cb1" providerId="AD" clId="Web-{65BB973F-1B27-4078-8D8F-1231EA65F47A}" dt="2021-09-20T12:25:15.921" v="142" actId="20577"/>
          <ac:spMkLst>
            <pc:docMk/>
            <pc:sldMk cId="3266677439" sldId="2076137642"/>
            <ac:spMk id="8" creationId="{F4340D90-CE4F-44E9-9D19-4713494A4941}"/>
          </ac:spMkLst>
        </pc:spChg>
        <pc:graphicFrameChg chg="del">
          <ac:chgData name="Tara  Saylor" userId="S::tara_sourcecodecommunication.com#ext#@sympraxis.onmicrosoft.com::7f18e2ef-476e-4012-9a99-d9fd002b9cb1" providerId="AD" clId="Web-{65BB973F-1B27-4078-8D8F-1231EA65F47A}" dt="2021-09-20T12:21:20.046" v="54"/>
          <ac:graphicFrameMkLst>
            <pc:docMk/>
            <pc:sldMk cId="3266677439" sldId="2076137642"/>
            <ac:graphicFrameMk id="9" creationId="{1973FF15-1ACD-4053-966B-18790558A766}"/>
          </ac:graphicFrameMkLst>
        </pc:graphicFrameChg>
      </pc:sldChg>
    </pc:docChg>
  </pc:docChgLst>
  <pc:docChgLst>
    <pc:chgData name="Tara  Saylor" userId="S::tara_sourcecodecommunication.com#ext#@sympraxis.onmicrosoft.com::7f18e2ef-476e-4012-9a99-d9fd002b9cb1" providerId="AD" clId="Web-{8E292636-CC9C-2210-7A38-446477792DCF}"/>
    <pc:docChg chg="addSld delSld modSld sldOrd modSection">
      <pc:chgData name="Tara  Saylor" userId="S::tara_sourcecodecommunication.com#ext#@sympraxis.onmicrosoft.com::7f18e2ef-476e-4012-9a99-d9fd002b9cb1" providerId="AD" clId="Web-{8E292636-CC9C-2210-7A38-446477792DCF}" dt="2021-09-13T23:02:42.221" v="1851" actId="20577"/>
      <pc:docMkLst>
        <pc:docMk/>
      </pc:docMkLst>
      <pc:sldChg chg="new del">
        <pc:chgData name="Tara  Saylor" userId="S::tara_sourcecodecommunication.com#ext#@sympraxis.onmicrosoft.com::7f18e2ef-476e-4012-9a99-d9fd002b9cb1" providerId="AD" clId="Web-{8E292636-CC9C-2210-7A38-446477792DCF}" dt="2021-09-13T22:10:26.385" v="2"/>
        <pc:sldMkLst>
          <pc:docMk/>
          <pc:sldMk cId="2033893337" sldId="2076137634"/>
        </pc:sldMkLst>
      </pc:sldChg>
      <pc:sldChg chg="addSp delSp modSp add replId modNotes">
        <pc:chgData name="Tara  Saylor" userId="S::tara_sourcecodecommunication.com#ext#@sympraxis.onmicrosoft.com::7f18e2ef-476e-4012-9a99-d9fd002b9cb1" providerId="AD" clId="Web-{8E292636-CC9C-2210-7A38-446477792DCF}" dt="2021-09-13T22:50:37.868" v="1508"/>
        <pc:sldMkLst>
          <pc:docMk/>
          <pc:sldMk cId="638014894" sldId="2076137635"/>
        </pc:sldMkLst>
        <pc:spChg chg="mod">
          <ac:chgData name="Tara  Saylor" userId="S::tara_sourcecodecommunication.com#ext#@sympraxis.onmicrosoft.com::7f18e2ef-476e-4012-9a99-d9fd002b9cb1" providerId="AD" clId="Web-{8E292636-CC9C-2210-7A38-446477792DCF}" dt="2021-09-13T22:12:01.074" v="53" actId="20577"/>
          <ac:spMkLst>
            <pc:docMk/>
            <pc:sldMk cId="638014894" sldId="2076137635"/>
            <ac:spMk id="3" creationId="{0A5159A6-97DD-4B54-96ED-4154691B295F}"/>
          </ac:spMkLst>
        </pc:spChg>
        <pc:spChg chg="add del mod">
          <ac:chgData name="Tara  Saylor" userId="S::tara_sourcecodecommunication.com#ext#@sympraxis.onmicrosoft.com::7f18e2ef-476e-4012-9a99-d9fd002b9cb1" providerId="AD" clId="Web-{8E292636-CC9C-2210-7A38-446477792DCF}" dt="2021-09-13T22:12:28.434" v="66"/>
          <ac:spMkLst>
            <pc:docMk/>
            <pc:sldMk cId="638014894" sldId="2076137635"/>
            <ac:spMk id="8" creationId="{C3FCD026-3DAE-4A55-B71E-B1AF385E8369}"/>
          </ac:spMkLst>
        </pc:spChg>
        <pc:spChg chg="mod">
          <ac:chgData name="Tara  Saylor" userId="S::tara_sourcecodecommunication.com#ext#@sympraxis.onmicrosoft.com::7f18e2ef-476e-4012-9a99-d9fd002b9cb1" providerId="AD" clId="Web-{8E292636-CC9C-2210-7A38-446477792DCF}" dt="2021-09-13T22:10:52.073" v="12" actId="1076"/>
          <ac:spMkLst>
            <pc:docMk/>
            <pc:sldMk cId="638014894" sldId="2076137635"/>
            <ac:spMk id="16" creationId="{F65EFC51-8990-4B5A-8C77-3D01D6DF1E91}"/>
          </ac:spMkLst>
        </pc:spChg>
        <pc:spChg chg="del">
          <ac:chgData name="Tara  Saylor" userId="S::tara_sourcecodecommunication.com#ext#@sympraxis.onmicrosoft.com::7f18e2ef-476e-4012-9a99-d9fd002b9cb1" providerId="AD" clId="Web-{8E292636-CC9C-2210-7A38-446477792DCF}" dt="2021-09-13T22:11:03.980" v="13"/>
          <ac:spMkLst>
            <pc:docMk/>
            <pc:sldMk cId="638014894" sldId="2076137635"/>
            <ac:spMk id="17" creationId="{AC48ABDB-98DB-41A3-9A87-710C065D3F14}"/>
          </ac:spMkLst>
        </pc:spChg>
        <pc:spChg chg="del">
          <ac:chgData name="Tara  Saylor" userId="S::tara_sourcecodecommunication.com#ext#@sympraxis.onmicrosoft.com::7f18e2ef-476e-4012-9a99-d9fd002b9cb1" providerId="AD" clId="Web-{8E292636-CC9C-2210-7A38-446477792DCF}" dt="2021-09-13T22:10:32.120" v="3"/>
          <ac:spMkLst>
            <pc:docMk/>
            <pc:sldMk cId="638014894" sldId="2076137635"/>
            <ac:spMk id="19" creationId="{2158D00F-8127-4BEF-AA94-A75E7D49EB7B}"/>
          </ac:spMkLst>
        </pc:spChg>
        <pc:spChg chg="add mod">
          <ac:chgData name="Tara  Saylor" userId="S::tara_sourcecodecommunication.com#ext#@sympraxis.onmicrosoft.com::7f18e2ef-476e-4012-9a99-d9fd002b9cb1" providerId="AD" clId="Web-{8E292636-CC9C-2210-7A38-446477792DCF}" dt="2021-09-13T22:12:21.106" v="63" actId="1076"/>
          <ac:spMkLst>
            <pc:docMk/>
            <pc:sldMk cId="638014894" sldId="2076137635"/>
            <ac:spMk id="20" creationId="{BEBE6EBA-E818-4869-928A-A078E700CDED}"/>
          </ac:spMkLst>
        </pc:spChg>
        <pc:spChg chg="add mod">
          <ac:chgData name="Tara  Saylor" userId="S::tara_sourcecodecommunication.com#ext#@sympraxis.onmicrosoft.com::7f18e2ef-476e-4012-9a99-d9fd002b9cb1" providerId="AD" clId="Web-{8E292636-CC9C-2210-7A38-446477792DCF}" dt="2021-09-13T22:16:30.640" v="93" actId="14100"/>
          <ac:spMkLst>
            <pc:docMk/>
            <pc:sldMk cId="638014894" sldId="2076137635"/>
            <ac:spMk id="26" creationId="{EA9534C5-5DAD-4A9F-9007-0E37456CFA29}"/>
          </ac:spMkLst>
        </pc:spChg>
        <pc:spChg chg="add mod">
          <ac:chgData name="Tara  Saylor" userId="S::tara_sourcecodecommunication.com#ext#@sympraxis.onmicrosoft.com::7f18e2ef-476e-4012-9a99-d9fd002b9cb1" providerId="AD" clId="Web-{8E292636-CC9C-2210-7A38-446477792DCF}" dt="2021-09-13T22:16:38.046" v="95" actId="1076"/>
          <ac:spMkLst>
            <pc:docMk/>
            <pc:sldMk cId="638014894" sldId="2076137635"/>
            <ac:spMk id="27" creationId="{A1FE70FA-AF87-4C50-9E3A-C87E7B066423}"/>
          </ac:spMkLst>
        </pc:spChg>
        <pc:grpChg chg="del">
          <ac:chgData name="Tara  Saylor" userId="S::tara_sourcecodecommunication.com#ext#@sympraxis.onmicrosoft.com::7f18e2ef-476e-4012-9a99-d9fd002b9cb1" providerId="AD" clId="Web-{8E292636-CC9C-2210-7A38-446477792DCF}" dt="2021-09-13T22:11:06.886" v="15"/>
          <ac:grpSpMkLst>
            <pc:docMk/>
            <pc:sldMk cId="638014894" sldId="2076137635"/>
            <ac:grpSpMk id="2" creationId="{4CB9B377-C7FA-44B5-8A59-8BC272687792}"/>
          </ac:grpSpMkLst>
        </pc:grpChg>
        <pc:picChg chg="add del mod">
          <ac:chgData name="Tara  Saylor" userId="S::tara_sourcecodecommunication.com#ext#@sympraxis.onmicrosoft.com::7f18e2ef-476e-4012-9a99-d9fd002b9cb1" providerId="AD" clId="Web-{8E292636-CC9C-2210-7A38-446477792DCF}" dt="2021-09-13T22:13:21.528" v="69"/>
          <ac:picMkLst>
            <pc:docMk/>
            <pc:sldMk cId="638014894" sldId="2076137635"/>
            <ac:picMk id="4" creationId="{2B4CB009-7496-442E-9B85-904F0C53BD5A}"/>
          </ac:picMkLst>
        </pc:picChg>
        <pc:picChg chg="add mod">
          <ac:chgData name="Tara  Saylor" userId="S::tara_sourcecodecommunication.com#ext#@sympraxis.onmicrosoft.com::7f18e2ef-476e-4012-9a99-d9fd002b9cb1" providerId="AD" clId="Web-{8E292636-CC9C-2210-7A38-446477792DCF}" dt="2021-09-13T22:14:02.997" v="73" actId="1076"/>
          <ac:picMkLst>
            <pc:docMk/>
            <pc:sldMk cId="638014894" sldId="2076137635"/>
            <ac:picMk id="5" creationId="{15A73453-BEC3-46B8-ADB3-AAB08DF4F559}"/>
          </ac:picMkLst>
        </pc:picChg>
        <pc:picChg chg="add mod">
          <ac:chgData name="Tara  Saylor" userId="S::tara_sourcecodecommunication.com#ext#@sympraxis.onmicrosoft.com::7f18e2ef-476e-4012-9a99-d9fd002b9cb1" providerId="AD" clId="Web-{8E292636-CC9C-2210-7A38-446477792DCF}" dt="2021-09-13T22:14:33.607" v="76" actId="1076"/>
          <ac:picMkLst>
            <pc:docMk/>
            <pc:sldMk cId="638014894" sldId="2076137635"/>
            <ac:picMk id="6" creationId="{35A6C6FF-25C1-478D-A348-959EC6213A60}"/>
          </ac:picMkLst>
        </pc:picChg>
        <pc:picChg chg="del">
          <ac:chgData name="Tara  Saylor" userId="S::tara_sourcecodecommunication.com#ext#@sympraxis.onmicrosoft.com::7f18e2ef-476e-4012-9a99-d9fd002b9cb1" providerId="AD" clId="Web-{8E292636-CC9C-2210-7A38-446477792DCF}" dt="2021-09-13T22:11:04.152" v="14"/>
          <ac:picMkLst>
            <pc:docMk/>
            <pc:sldMk cId="638014894" sldId="2076137635"/>
            <ac:picMk id="9" creationId="{E41052D0-D3AE-41DD-BA40-2005974D66E3}"/>
          </ac:picMkLst>
        </pc:picChg>
        <pc:picChg chg="add mod">
          <ac:chgData name="Tara  Saylor" userId="S::tara_sourcecodecommunication.com#ext#@sympraxis.onmicrosoft.com::7f18e2ef-476e-4012-9a99-d9fd002b9cb1" providerId="AD" clId="Web-{8E292636-CC9C-2210-7A38-446477792DCF}" dt="2021-09-13T22:15:25.155" v="82" actId="1076"/>
          <ac:picMkLst>
            <pc:docMk/>
            <pc:sldMk cId="638014894" sldId="2076137635"/>
            <ac:picMk id="21" creationId="{B154BFBE-291A-45DE-AD42-57C32F46302C}"/>
          </ac:picMkLst>
        </pc:picChg>
        <pc:picChg chg="add mod">
          <ac:chgData name="Tara  Saylor" userId="S::tara_sourcecodecommunication.com#ext#@sympraxis.onmicrosoft.com::7f18e2ef-476e-4012-9a99-d9fd002b9cb1" providerId="AD" clId="Web-{8E292636-CC9C-2210-7A38-446477792DCF}" dt="2021-09-13T22:15:54.639" v="88" actId="1076"/>
          <ac:picMkLst>
            <pc:docMk/>
            <pc:sldMk cId="638014894" sldId="2076137635"/>
            <ac:picMk id="22" creationId="{D2EBF342-9790-4292-9F26-F00FEF900D02}"/>
          </ac:picMkLst>
        </pc:picChg>
        <pc:picChg chg="add mod">
          <ac:chgData name="Tara  Saylor" userId="S::tara_sourcecodecommunication.com#ext#@sympraxis.onmicrosoft.com::7f18e2ef-476e-4012-9a99-d9fd002b9cb1" providerId="AD" clId="Web-{8E292636-CC9C-2210-7A38-446477792DCF}" dt="2021-09-13T22:15:32.639" v="84" actId="1076"/>
          <ac:picMkLst>
            <pc:docMk/>
            <pc:sldMk cId="638014894" sldId="2076137635"/>
            <ac:picMk id="23" creationId="{6D670473-9AEE-4F4B-99E4-25A94299001B}"/>
          </ac:picMkLst>
        </pc:picChg>
        <pc:picChg chg="add mod">
          <ac:chgData name="Tara  Saylor" userId="S::tara_sourcecodecommunication.com#ext#@sympraxis.onmicrosoft.com::7f18e2ef-476e-4012-9a99-d9fd002b9cb1" providerId="AD" clId="Web-{8E292636-CC9C-2210-7A38-446477792DCF}" dt="2021-09-13T22:15:58.968" v="90" actId="1076"/>
          <ac:picMkLst>
            <pc:docMk/>
            <pc:sldMk cId="638014894" sldId="2076137635"/>
            <ac:picMk id="24" creationId="{008B7AF9-CD84-4DDE-B4C6-28E4A4550353}"/>
          </ac:picMkLst>
        </pc:picChg>
        <pc:picChg chg="add mod">
          <ac:chgData name="Tara  Saylor" userId="S::tara_sourcecodecommunication.com#ext#@sympraxis.onmicrosoft.com::7f18e2ef-476e-4012-9a99-d9fd002b9cb1" providerId="AD" clId="Web-{8E292636-CC9C-2210-7A38-446477792DCF}" dt="2021-09-13T22:15:57.389" v="89" actId="1076"/>
          <ac:picMkLst>
            <pc:docMk/>
            <pc:sldMk cId="638014894" sldId="2076137635"/>
            <ac:picMk id="25" creationId="{1D7DF1C8-100E-4E30-855E-78150D50290A}"/>
          </ac:picMkLst>
        </pc:picChg>
        <pc:cxnChg chg="mod">
          <ac:chgData name="Tara  Saylor" userId="S::tara_sourcecodecommunication.com#ext#@sympraxis.onmicrosoft.com::7f18e2ef-476e-4012-9a99-d9fd002b9cb1" providerId="AD" clId="Web-{8E292636-CC9C-2210-7A38-446477792DCF}" dt="2021-09-13T22:11:06.886" v="15"/>
          <ac:cxnSpMkLst>
            <pc:docMk/>
            <pc:sldMk cId="638014894" sldId="2076137635"/>
            <ac:cxnSpMk id="13" creationId="{8D38BD4A-2F60-4652-8D75-9F6A17AA3348}"/>
          </ac:cxnSpMkLst>
        </pc:cxnChg>
      </pc:sldChg>
      <pc:sldChg chg="addSp delSp modSp add replId modNotes">
        <pc:chgData name="Tara  Saylor" userId="S::tara_sourcecodecommunication.com#ext#@sympraxis.onmicrosoft.com::7f18e2ef-476e-4012-9a99-d9fd002b9cb1" providerId="AD" clId="Web-{8E292636-CC9C-2210-7A38-446477792DCF}" dt="2021-09-13T22:25:37.350" v="597"/>
        <pc:sldMkLst>
          <pc:docMk/>
          <pc:sldMk cId="3045124374" sldId="2076137636"/>
        </pc:sldMkLst>
        <pc:spChg chg="add mod">
          <ac:chgData name="Tara  Saylor" userId="S::tara_sourcecodecommunication.com#ext#@sympraxis.onmicrosoft.com::7f18e2ef-476e-4012-9a99-d9fd002b9cb1" providerId="AD" clId="Web-{8E292636-CC9C-2210-7A38-446477792DCF}" dt="2021-09-13T22:18:57.564" v="170" actId="1076"/>
          <ac:spMkLst>
            <pc:docMk/>
            <pc:sldMk cId="3045124374" sldId="2076137636"/>
            <ac:spMk id="2" creationId="{5864BD71-16F7-42B6-959E-0724288AB930}"/>
          </ac:spMkLst>
        </pc:spChg>
        <pc:spChg chg="mod">
          <ac:chgData name="Tara  Saylor" userId="S::tara_sourcecodecommunication.com#ext#@sympraxis.onmicrosoft.com::7f18e2ef-476e-4012-9a99-d9fd002b9cb1" providerId="AD" clId="Web-{8E292636-CC9C-2210-7A38-446477792DCF}" dt="2021-09-13T22:17:44.703" v="142" actId="20577"/>
          <ac:spMkLst>
            <pc:docMk/>
            <pc:sldMk cId="3045124374" sldId="2076137636"/>
            <ac:spMk id="3" creationId="{0A5159A6-97DD-4B54-96ED-4154691B295F}"/>
          </ac:spMkLst>
        </pc:spChg>
        <pc:spChg chg="add mod">
          <ac:chgData name="Tara  Saylor" userId="S::tara_sourcecodecommunication.com#ext#@sympraxis.onmicrosoft.com::7f18e2ef-476e-4012-9a99-d9fd002b9cb1" providerId="AD" clId="Web-{8E292636-CC9C-2210-7A38-446477792DCF}" dt="2021-09-13T22:24:10.802" v="417" actId="1076"/>
          <ac:spMkLst>
            <pc:docMk/>
            <pc:sldMk cId="3045124374" sldId="2076137636"/>
            <ac:spMk id="4" creationId="{12858926-79F9-4035-BB0A-554460FF8192}"/>
          </ac:spMkLst>
        </pc:spChg>
        <pc:spChg chg="del">
          <ac:chgData name="Tara  Saylor" userId="S::tara_sourcecodecommunication.com#ext#@sympraxis.onmicrosoft.com::7f18e2ef-476e-4012-9a99-d9fd002b9cb1" providerId="AD" clId="Web-{8E292636-CC9C-2210-7A38-446477792DCF}" dt="2021-09-13T22:17:21.562" v="130"/>
          <ac:spMkLst>
            <pc:docMk/>
            <pc:sldMk cId="3045124374" sldId="2076137636"/>
            <ac:spMk id="8" creationId="{C3FCD026-3DAE-4A55-B71E-B1AF385E8369}"/>
          </ac:spMkLst>
        </pc:spChg>
        <pc:spChg chg="add mod">
          <ac:chgData name="Tara  Saylor" userId="S::tara_sourcecodecommunication.com#ext#@sympraxis.onmicrosoft.com::7f18e2ef-476e-4012-9a99-d9fd002b9cb1" providerId="AD" clId="Web-{8E292636-CC9C-2210-7A38-446477792DCF}" dt="2021-09-13T22:18:10.954" v="147" actId="1076"/>
          <ac:spMkLst>
            <pc:docMk/>
            <pc:sldMk cId="3045124374" sldId="2076137636"/>
            <ac:spMk id="15" creationId="{99BBDB20-DB18-4C94-B61D-68DFD227D43B}"/>
          </ac:spMkLst>
        </pc:spChg>
        <pc:spChg chg="add mod">
          <ac:chgData name="Tara  Saylor" userId="S::tara_sourcecodecommunication.com#ext#@sympraxis.onmicrosoft.com::7f18e2ef-476e-4012-9a99-d9fd002b9cb1" providerId="AD" clId="Web-{8E292636-CC9C-2210-7A38-446477792DCF}" dt="2021-09-13T22:18:16.157" v="150" actId="1076"/>
          <ac:spMkLst>
            <pc:docMk/>
            <pc:sldMk cId="3045124374" sldId="2076137636"/>
            <ac:spMk id="16" creationId="{C0229532-55FA-41D6-B3F1-5FCB0AA32519}"/>
          </ac:spMkLst>
        </pc:spChg>
        <pc:spChg chg="add mod">
          <ac:chgData name="Tara  Saylor" userId="S::tara_sourcecodecommunication.com#ext#@sympraxis.onmicrosoft.com::7f18e2ef-476e-4012-9a99-d9fd002b9cb1" providerId="AD" clId="Web-{8E292636-CC9C-2210-7A38-446477792DCF}" dt="2021-09-13T22:18:24.751" v="153" actId="1076"/>
          <ac:spMkLst>
            <pc:docMk/>
            <pc:sldMk cId="3045124374" sldId="2076137636"/>
            <ac:spMk id="17" creationId="{A7DBF977-EA30-4177-A9C3-94D68A0DF17A}"/>
          </ac:spMkLst>
        </pc:spChg>
        <pc:spChg chg="del">
          <ac:chgData name="Tara  Saylor" userId="S::tara_sourcecodecommunication.com#ext#@sympraxis.onmicrosoft.com::7f18e2ef-476e-4012-9a99-d9fd002b9cb1" providerId="AD" clId="Web-{8E292636-CC9C-2210-7A38-446477792DCF}" dt="2021-09-13T22:17:17.578" v="129"/>
          <ac:spMkLst>
            <pc:docMk/>
            <pc:sldMk cId="3045124374" sldId="2076137636"/>
            <ac:spMk id="20" creationId="{BEBE6EBA-E818-4869-928A-A078E700CDED}"/>
          </ac:spMkLst>
        </pc:spChg>
        <pc:spChg chg="del">
          <ac:chgData name="Tara  Saylor" userId="S::tara_sourcecodecommunication.com#ext#@sympraxis.onmicrosoft.com::7f18e2ef-476e-4012-9a99-d9fd002b9cb1" providerId="AD" clId="Web-{8E292636-CC9C-2210-7A38-446477792DCF}" dt="2021-09-13T22:17:17.562" v="121"/>
          <ac:spMkLst>
            <pc:docMk/>
            <pc:sldMk cId="3045124374" sldId="2076137636"/>
            <ac:spMk id="26" creationId="{EA9534C5-5DAD-4A9F-9007-0E37456CFA29}"/>
          </ac:spMkLst>
        </pc:spChg>
        <pc:spChg chg="del">
          <ac:chgData name="Tara  Saylor" userId="S::tara_sourcecodecommunication.com#ext#@sympraxis.onmicrosoft.com::7f18e2ef-476e-4012-9a99-d9fd002b9cb1" providerId="AD" clId="Web-{8E292636-CC9C-2210-7A38-446477792DCF}" dt="2021-09-13T22:17:17.562" v="120"/>
          <ac:spMkLst>
            <pc:docMk/>
            <pc:sldMk cId="3045124374" sldId="2076137636"/>
            <ac:spMk id="27" creationId="{A1FE70FA-AF87-4C50-9E3A-C87E7B066423}"/>
          </ac:spMkLst>
        </pc:spChg>
        <pc:spChg chg="add mod">
          <ac:chgData name="Tara  Saylor" userId="S::tara_sourcecodecommunication.com#ext#@sympraxis.onmicrosoft.com::7f18e2ef-476e-4012-9a99-d9fd002b9cb1" providerId="AD" clId="Web-{8E292636-CC9C-2210-7A38-446477792DCF}" dt="2021-09-13T22:22:02.175" v="314" actId="1076"/>
          <ac:spMkLst>
            <pc:docMk/>
            <pc:sldMk cId="3045124374" sldId="2076137636"/>
            <ac:spMk id="28" creationId="{E428E884-56DB-4DD2-8E8D-23B465EBDF85}"/>
          </ac:spMkLst>
        </pc:spChg>
        <pc:spChg chg="add mod">
          <ac:chgData name="Tara  Saylor" userId="S::tara_sourcecodecommunication.com#ext#@sympraxis.onmicrosoft.com::7f18e2ef-476e-4012-9a99-d9fd002b9cb1" providerId="AD" clId="Web-{8E292636-CC9C-2210-7A38-446477792DCF}" dt="2021-09-13T22:24:10.817" v="418" actId="1076"/>
          <ac:spMkLst>
            <pc:docMk/>
            <pc:sldMk cId="3045124374" sldId="2076137636"/>
            <ac:spMk id="29" creationId="{F7ED1269-5A50-4ADE-9AA9-F3AB5C53B892}"/>
          </ac:spMkLst>
        </pc:spChg>
        <pc:spChg chg="add mod">
          <ac:chgData name="Tara  Saylor" userId="S::tara_sourcecodecommunication.com#ext#@sympraxis.onmicrosoft.com::7f18e2ef-476e-4012-9a99-d9fd002b9cb1" providerId="AD" clId="Web-{8E292636-CC9C-2210-7A38-446477792DCF}" dt="2021-09-13T22:22:05.972" v="315" actId="1076"/>
          <ac:spMkLst>
            <pc:docMk/>
            <pc:sldMk cId="3045124374" sldId="2076137636"/>
            <ac:spMk id="30" creationId="{F10B4C37-2A6B-4342-B90B-F9A22235F651}"/>
          </ac:spMkLst>
        </pc:spChg>
        <pc:spChg chg="add mod">
          <ac:chgData name="Tara  Saylor" userId="S::tara_sourcecodecommunication.com#ext#@sympraxis.onmicrosoft.com::7f18e2ef-476e-4012-9a99-d9fd002b9cb1" providerId="AD" clId="Web-{8E292636-CC9C-2210-7A38-446477792DCF}" dt="2021-09-13T22:24:10.833" v="419" actId="1076"/>
          <ac:spMkLst>
            <pc:docMk/>
            <pc:sldMk cId="3045124374" sldId="2076137636"/>
            <ac:spMk id="31" creationId="{A2AA50EC-93E8-42EC-A0A9-180FF2B74E1D}"/>
          </ac:spMkLst>
        </pc:spChg>
        <pc:spChg chg="add mod">
          <ac:chgData name="Tara  Saylor" userId="S::tara_sourcecodecommunication.com#ext#@sympraxis.onmicrosoft.com::7f18e2ef-476e-4012-9a99-d9fd002b9cb1" providerId="AD" clId="Web-{8E292636-CC9C-2210-7A38-446477792DCF}" dt="2021-09-13T22:21:58.488" v="313" actId="1076"/>
          <ac:spMkLst>
            <pc:docMk/>
            <pc:sldMk cId="3045124374" sldId="2076137636"/>
            <ac:spMk id="32" creationId="{B4946F88-60FD-46D6-A217-2B2F248C4880}"/>
          </ac:spMkLst>
        </pc:spChg>
        <pc:spChg chg="add mod">
          <ac:chgData name="Tara  Saylor" userId="S::tara_sourcecodecommunication.com#ext#@sympraxis.onmicrosoft.com::7f18e2ef-476e-4012-9a99-d9fd002b9cb1" providerId="AD" clId="Web-{8E292636-CC9C-2210-7A38-446477792DCF}" dt="2021-09-13T22:21:21.034" v="221" actId="20577"/>
          <ac:spMkLst>
            <pc:docMk/>
            <pc:sldMk cId="3045124374" sldId="2076137636"/>
            <ac:spMk id="33" creationId="{C455071E-F0B5-46BA-AFCF-54362AD5E169}"/>
          </ac:spMkLst>
        </pc:spChg>
        <pc:spChg chg="add mod">
          <ac:chgData name="Tara  Saylor" userId="S::tara_sourcecodecommunication.com#ext#@sympraxis.onmicrosoft.com::7f18e2ef-476e-4012-9a99-d9fd002b9cb1" providerId="AD" clId="Web-{8E292636-CC9C-2210-7A38-446477792DCF}" dt="2021-09-13T22:24:10.849" v="420" actId="1076"/>
          <ac:spMkLst>
            <pc:docMk/>
            <pc:sldMk cId="3045124374" sldId="2076137636"/>
            <ac:spMk id="34" creationId="{E1E40727-D81F-4DA4-94A1-A34A0DE41757}"/>
          </ac:spMkLst>
        </pc:spChg>
        <pc:picChg chg="del">
          <ac:chgData name="Tara  Saylor" userId="S::tara_sourcecodecommunication.com#ext#@sympraxis.onmicrosoft.com::7f18e2ef-476e-4012-9a99-d9fd002b9cb1" providerId="AD" clId="Web-{8E292636-CC9C-2210-7A38-446477792DCF}" dt="2021-09-13T22:17:17.562" v="128"/>
          <ac:picMkLst>
            <pc:docMk/>
            <pc:sldMk cId="3045124374" sldId="2076137636"/>
            <ac:picMk id="5" creationId="{15A73453-BEC3-46B8-ADB3-AAB08DF4F559}"/>
          </ac:picMkLst>
        </pc:picChg>
        <pc:picChg chg="del">
          <ac:chgData name="Tara  Saylor" userId="S::tara_sourcecodecommunication.com#ext#@sympraxis.onmicrosoft.com::7f18e2ef-476e-4012-9a99-d9fd002b9cb1" providerId="AD" clId="Web-{8E292636-CC9C-2210-7A38-446477792DCF}" dt="2021-09-13T22:17:17.562" v="127"/>
          <ac:picMkLst>
            <pc:docMk/>
            <pc:sldMk cId="3045124374" sldId="2076137636"/>
            <ac:picMk id="6" creationId="{35A6C6FF-25C1-478D-A348-959EC6213A60}"/>
          </ac:picMkLst>
        </pc:picChg>
        <pc:picChg chg="del">
          <ac:chgData name="Tara  Saylor" userId="S::tara_sourcecodecommunication.com#ext#@sympraxis.onmicrosoft.com::7f18e2ef-476e-4012-9a99-d9fd002b9cb1" providerId="AD" clId="Web-{8E292636-CC9C-2210-7A38-446477792DCF}" dt="2021-09-13T22:17:17.562" v="126"/>
          <ac:picMkLst>
            <pc:docMk/>
            <pc:sldMk cId="3045124374" sldId="2076137636"/>
            <ac:picMk id="21" creationId="{B154BFBE-291A-45DE-AD42-57C32F46302C}"/>
          </ac:picMkLst>
        </pc:picChg>
        <pc:picChg chg="del">
          <ac:chgData name="Tara  Saylor" userId="S::tara_sourcecodecommunication.com#ext#@sympraxis.onmicrosoft.com::7f18e2ef-476e-4012-9a99-d9fd002b9cb1" providerId="AD" clId="Web-{8E292636-CC9C-2210-7A38-446477792DCF}" dt="2021-09-13T22:17:17.562" v="125"/>
          <ac:picMkLst>
            <pc:docMk/>
            <pc:sldMk cId="3045124374" sldId="2076137636"/>
            <ac:picMk id="22" creationId="{D2EBF342-9790-4292-9F26-F00FEF900D02}"/>
          </ac:picMkLst>
        </pc:picChg>
        <pc:picChg chg="del">
          <ac:chgData name="Tara  Saylor" userId="S::tara_sourcecodecommunication.com#ext#@sympraxis.onmicrosoft.com::7f18e2ef-476e-4012-9a99-d9fd002b9cb1" providerId="AD" clId="Web-{8E292636-CC9C-2210-7A38-446477792DCF}" dt="2021-09-13T22:17:17.562" v="124"/>
          <ac:picMkLst>
            <pc:docMk/>
            <pc:sldMk cId="3045124374" sldId="2076137636"/>
            <ac:picMk id="23" creationId="{6D670473-9AEE-4F4B-99E4-25A94299001B}"/>
          </ac:picMkLst>
        </pc:picChg>
        <pc:picChg chg="del">
          <ac:chgData name="Tara  Saylor" userId="S::tara_sourcecodecommunication.com#ext#@sympraxis.onmicrosoft.com::7f18e2ef-476e-4012-9a99-d9fd002b9cb1" providerId="AD" clId="Web-{8E292636-CC9C-2210-7A38-446477792DCF}" dt="2021-09-13T22:17:17.562" v="123"/>
          <ac:picMkLst>
            <pc:docMk/>
            <pc:sldMk cId="3045124374" sldId="2076137636"/>
            <ac:picMk id="24" creationId="{008B7AF9-CD84-4DDE-B4C6-28E4A4550353}"/>
          </ac:picMkLst>
        </pc:picChg>
        <pc:picChg chg="del">
          <ac:chgData name="Tara  Saylor" userId="S::tara_sourcecodecommunication.com#ext#@sympraxis.onmicrosoft.com::7f18e2ef-476e-4012-9a99-d9fd002b9cb1" providerId="AD" clId="Web-{8E292636-CC9C-2210-7A38-446477792DCF}" dt="2021-09-13T22:17:17.562" v="122"/>
          <ac:picMkLst>
            <pc:docMk/>
            <pc:sldMk cId="3045124374" sldId="2076137636"/>
            <ac:picMk id="25" creationId="{1D7DF1C8-100E-4E30-855E-78150D50290A}"/>
          </ac:picMkLst>
        </pc:picChg>
      </pc:sldChg>
      <pc:sldChg chg="addSp delSp modSp add replId modNotes">
        <pc:chgData name="Tara  Saylor" userId="S::tara_sourcecodecommunication.com#ext#@sympraxis.onmicrosoft.com::7f18e2ef-476e-4012-9a99-d9fd002b9cb1" providerId="AD" clId="Web-{8E292636-CC9C-2210-7A38-446477792DCF}" dt="2021-09-13T22:48:43.335" v="1327"/>
        <pc:sldMkLst>
          <pc:docMk/>
          <pc:sldMk cId="2804415573" sldId="2076137637"/>
        </pc:sldMkLst>
        <pc:spChg chg="add del mod">
          <ac:chgData name="Tara  Saylor" userId="S::tara_sourcecodecommunication.com#ext#@sympraxis.onmicrosoft.com::7f18e2ef-476e-4012-9a99-d9fd002b9cb1" providerId="AD" clId="Web-{8E292636-CC9C-2210-7A38-446477792DCF}" dt="2021-09-13T22:26:45.194" v="604"/>
          <ac:spMkLst>
            <pc:docMk/>
            <pc:sldMk cId="2804415573" sldId="2076137637"/>
            <ac:spMk id="2" creationId="{F2960696-D2C1-430B-B034-13D72E0BF31C}"/>
          </ac:spMkLst>
        </pc:spChg>
        <pc:spChg chg="add mod">
          <ac:chgData name="Tara  Saylor" userId="S::tara_sourcecodecommunication.com#ext#@sympraxis.onmicrosoft.com::7f18e2ef-476e-4012-9a99-d9fd002b9cb1" providerId="AD" clId="Web-{8E292636-CC9C-2210-7A38-446477792DCF}" dt="2021-09-13T22:27:18.023" v="614" actId="14100"/>
          <ac:spMkLst>
            <pc:docMk/>
            <pc:sldMk cId="2804415573" sldId="2076137637"/>
            <ac:spMk id="4" creationId="{C067C7DE-8BE3-4BBD-B5FC-F7C9B7857232}"/>
          </ac:spMkLst>
        </pc:spChg>
      </pc:sldChg>
      <pc:sldChg chg="new del">
        <pc:chgData name="Tara  Saylor" userId="S::tara_sourcecodecommunication.com#ext#@sympraxis.onmicrosoft.com::7f18e2ef-476e-4012-9a99-d9fd002b9cb1" providerId="AD" clId="Web-{8E292636-CC9C-2210-7A38-446477792DCF}" dt="2021-09-13T22:30:14.666" v="621"/>
        <pc:sldMkLst>
          <pc:docMk/>
          <pc:sldMk cId="820325995" sldId="2076137638"/>
        </pc:sldMkLst>
      </pc:sldChg>
      <pc:sldChg chg="addSp delSp modSp add ord replId modNotes">
        <pc:chgData name="Tara  Saylor" userId="S::tara_sourcecodecommunication.com#ext#@sympraxis.onmicrosoft.com::7f18e2ef-476e-4012-9a99-d9fd002b9cb1" providerId="AD" clId="Web-{8E292636-CC9C-2210-7A38-446477792DCF}" dt="2021-09-13T22:56:59.295" v="1517" actId="20577"/>
        <pc:sldMkLst>
          <pc:docMk/>
          <pc:sldMk cId="1945337478" sldId="2076137638"/>
        </pc:sldMkLst>
        <pc:spChg chg="mod">
          <ac:chgData name="Tara  Saylor" userId="S::tara_sourcecodecommunication.com#ext#@sympraxis.onmicrosoft.com::7f18e2ef-476e-4012-9a99-d9fd002b9cb1" providerId="AD" clId="Web-{8E292636-CC9C-2210-7A38-446477792DCF}" dt="2021-09-13T22:56:59.295" v="1517" actId="20577"/>
          <ac:spMkLst>
            <pc:docMk/>
            <pc:sldMk cId="1945337478" sldId="2076137638"/>
            <ac:spMk id="2" creationId="{25B7DF04-1CD1-409D-A744-8558F83E729B}"/>
          </ac:spMkLst>
        </pc:spChg>
        <pc:spChg chg="add del">
          <ac:chgData name="Tara  Saylor" userId="S::tara_sourcecodecommunication.com#ext#@sympraxis.onmicrosoft.com::7f18e2ef-476e-4012-9a99-d9fd002b9cb1" providerId="AD" clId="Web-{8E292636-CC9C-2210-7A38-446477792DCF}" dt="2021-09-13T22:30:49.713" v="652"/>
          <ac:spMkLst>
            <pc:docMk/>
            <pc:sldMk cId="1945337478" sldId="2076137638"/>
            <ac:spMk id="3" creationId="{B4A62C09-79EF-4F09-AD57-A8E50969AA95}"/>
          </ac:spMkLst>
        </pc:spChg>
        <pc:graphicFrameChg chg="del">
          <ac:chgData name="Tara  Saylor" userId="S::tara_sourcecodecommunication.com#ext#@sympraxis.onmicrosoft.com::7f18e2ef-476e-4012-9a99-d9fd002b9cb1" providerId="AD" clId="Web-{8E292636-CC9C-2210-7A38-446477792DCF}" dt="2021-09-13T22:30:26.931" v="623"/>
          <ac:graphicFrameMkLst>
            <pc:docMk/>
            <pc:sldMk cId="1945337478" sldId="2076137638"/>
            <ac:graphicFrameMk id="7" creationId="{D5E3626A-6A82-4A79-B170-02F15727048B}"/>
          </ac:graphicFrameMkLst>
        </pc:graphicFrameChg>
      </pc:sldChg>
      <pc:sldChg chg="new del ord">
        <pc:chgData name="Tara  Saylor" userId="S::tara_sourcecodecommunication.com#ext#@sympraxis.onmicrosoft.com::7f18e2ef-476e-4012-9a99-d9fd002b9cb1" providerId="AD" clId="Web-{8E292636-CC9C-2210-7A38-446477792DCF}" dt="2021-09-13T22:29:37.321" v="618"/>
        <pc:sldMkLst>
          <pc:docMk/>
          <pc:sldMk cId="2794054674" sldId="2076137638"/>
        </pc:sldMkLst>
      </pc:sldChg>
      <pc:sldChg chg="new del">
        <pc:chgData name="Tara  Saylor" userId="S::tara_sourcecodecommunication.com#ext#@sympraxis.onmicrosoft.com::7f18e2ef-476e-4012-9a99-d9fd002b9cb1" providerId="AD" clId="Web-{8E292636-CC9C-2210-7A38-446477792DCF}" dt="2021-09-13T22:29:39.946" v="619"/>
        <pc:sldMkLst>
          <pc:docMk/>
          <pc:sldMk cId="2024629383" sldId="2076137639"/>
        </pc:sldMkLst>
      </pc:sldChg>
      <pc:sldChg chg="addSp delSp modSp add ord replId modNotes">
        <pc:chgData name="Tara  Saylor" userId="S::tara_sourcecodecommunication.com#ext#@sympraxis.onmicrosoft.com::7f18e2ef-476e-4012-9a99-d9fd002b9cb1" providerId="AD" clId="Web-{8E292636-CC9C-2210-7A38-446477792DCF}" dt="2021-09-13T23:02:42.221" v="1851" actId="20577"/>
        <pc:sldMkLst>
          <pc:docMk/>
          <pc:sldMk cId="2190493376" sldId="2076137639"/>
        </pc:sldMkLst>
        <pc:spChg chg="del">
          <ac:chgData name="Tara  Saylor" userId="S::tara_sourcecodecommunication.com#ext#@sympraxis.onmicrosoft.com::7f18e2ef-476e-4012-9a99-d9fd002b9cb1" providerId="AD" clId="Web-{8E292636-CC9C-2210-7A38-446477792DCF}" dt="2021-09-13T22:46:42.115" v="1199"/>
          <ac:spMkLst>
            <pc:docMk/>
            <pc:sldMk cId="2190493376" sldId="2076137639"/>
            <ac:spMk id="2" creationId="{5864BD71-16F7-42B6-959E-0724288AB930}"/>
          </ac:spMkLst>
        </pc:spChg>
        <pc:spChg chg="mod">
          <ac:chgData name="Tara  Saylor" userId="S::tara_sourcecodecommunication.com#ext#@sympraxis.onmicrosoft.com::7f18e2ef-476e-4012-9a99-d9fd002b9cb1" providerId="AD" clId="Web-{8E292636-CC9C-2210-7A38-446477792DCF}" dt="2021-09-13T22:46:31.850" v="1189" actId="20577"/>
          <ac:spMkLst>
            <pc:docMk/>
            <pc:sldMk cId="2190493376" sldId="2076137639"/>
            <ac:spMk id="3" creationId="{0A5159A6-97DD-4B54-96ED-4154691B295F}"/>
          </ac:spMkLst>
        </pc:spChg>
        <pc:spChg chg="del">
          <ac:chgData name="Tara  Saylor" userId="S::tara_sourcecodecommunication.com#ext#@sympraxis.onmicrosoft.com::7f18e2ef-476e-4012-9a99-d9fd002b9cb1" providerId="AD" clId="Web-{8E292636-CC9C-2210-7A38-446477792DCF}" dt="2021-09-13T22:46:42.115" v="1196"/>
          <ac:spMkLst>
            <pc:docMk/>
            <pc:sldMk cId="2190493376" sldId="2076137639"/>
            <ac:spMk id="4" creationId="{12858926-79F9-4035-BB0A-554460FF8192}"/>
          </ac:spMkLst>
        </pc:spChg>
        <pc:spChg chg="add mod">
          <ac:chgData name="Tara  Saylor" userId="S::tara_sourcecodecommunication.com#ext#@sympraxis.onmicrosoft.com::7f18e2ef-476e-4012-9a99-d9fd002b9cb1" providerId="AD" clId="Web-{8E292636-CC9C-2210-7A38-446477792DCF}" dt="2021-09-13T23:02:42.221" v="1851" actId="20577"/>
          <ac:spMkLst>
            <pc:docMk/>
            <pc:sldMk cId="2190493376" sldId="2076137639"/>
            <ac:spMk id="5" creationId="{0AE8200A-9144-4B2E-91CF-4DF9FE1891C5}"/>
          </ac:spMkLst>
        </pc:spChg>
        <pc:spChg chg="add del">
          <ac:chgData name="Tara  Saylor" userId="S::tara_sourcecodecommunication.com#ext#@sympraxis.onmicrosoft.com::7f18e2ef-476e-4012-9a99-d9fd002b9cb1" providerId="AD" clId="Web-{8E292636-CC9C-2210-7A38-446477792DCF}" dt="2021-09-13T22:57:10.404" v="1526"/>
          <ac:spMkLst>
            <pc:docMk/>
            <pc:sldMk cId="2190493376" sldId="2076137639"/>
            <ac:spMk id="6" creationId="{DF4A1659-5D84-496B-8E78-B03700BDD78F}"/>
          </ac:spMkLst>
        </pc:spChg>
        <pc:spChg chg="del">
          <ac:chgData name="Tara  Saylor" userId="S::tara_sourcecodecommunication.com#ext#@sympraxis.onmicrosoft.com::7f18e2ef-476e-4012-9a99-d9fd002b9cb1" providerId="AD" clId="Web-{8E292636-CC9C-2210-7A38-446477792DCF}" dt="2021-09-13T22:46:42.115" v="1198"/>
          <ac:spMkLst>
            <pc:docMk/>
            <pc:sldMk cId="2190493376" sldId="2076137639"/>
            <ac:spMk id="15" creationId="{99BBDB20-DB18-4C94-B61D-68DFD227D43B}"/>
          </ac:spMkLst>
        </pc:spChg>
        <pc:spChg chg="del">
          <ac:chgData name="Tara  Saylor" userId="S::tara_sourcecodecommunication.com#ext#@sympraxis.onmicrosoft.com::7f18e2ef-476e-4012-9a99-d9fd002b9cb1" providerId="AD" clId="Web-{8E292636-CC9C-2210-7A38-446477792DCF}" dt="2021-09-13T22:46:42.115" v="1197"/>
          <ac:spMkLst>
            <pc:docMk/>
            <pc:sldMk cId="2190493376" sldId="2076137639"/>
            <ac:spMk id="16" creationId="{C0229532-55FA-41D6-B3F1-5FCB0AA32519}"/>
          </ac:spMkLst>
        </pc:spChg>
        <pc:spChg chg="del">
          <ac:chgData name="Tara  Saylor" userId="S::tara_sourcecodecommunication.com#ext#@sympraxis.onmicrosoft.com::7f18e2ef-476e-4012-9a99-d9fd002b9cb1" providerId="AD" clId="Web-{8E292636-CC9C-2210-7A38-446477792DCF}" dt="2021-09-13T22:46:45.037" v="1202"/>
          <ac:spMkLst>
            <pc:docMk/>
            <pc:sldMk cId="2190493376" sldId="2076137639"/>
            <ac:spMk id="17" creationId="{A7DBF977-EA30-4177-A9C3-94D68A0DF17A}"/>
          </ac:spMkLst>
        </pc:spChg>
        <pc:spChg chg="del">
          <ac:chgData name="Tara  Saylor" userId="S::tara_sourcecodecommunication.com#ext#@sympraxis.onmicrosoft.com::7f18e2ef-476e-4012-9a99-d9fd002b9cb1" providerId="AD" clId="Web-{8E292636-CC9C-2210-7A38-446477792DCF}" dt="2021-09-13T22:46:42.115" v="1195"/>
          <ac:spMkLst>
            <pc:docMk/>
            <pc:sldMk cId="2190493376" sldId="2076137639"/>
            <ac:spMk id="28" creationId="{E428E884-56DB-4DD2-8E8D-23B465EBDF85}"/>
          </ac:spMkLst>
        </pc:spChg>
        <pc:spChg chg="del">
          <ac:chgData name="Tara  Saylor" userId="S::tara_sourcecodecommunication.com#ext#@sympraxis.onmicrosoft.com::7f18e2ef-476e-4012-9a99-d9fd002b9cb1" providerId="AD" clId="Web-{8E292636-CC9C-2210-7A38-446477792DCF}" dt="2021-09-13T22:46:42.100" v="1194"/>
          <ac:spMkLst>
            <pc:docMk/>
            <pc:sldMk cId="2190493376" sldId="2076137639"/>
            <ac:spMk id="29" creationId="{F7ED1269-5A50-4ADE-9AA9-F3AB5C53B892}"/>
          </ac:spMkLst>
        </pc:spChg>
        <pc:spChg chg="del">
          <ac:chgData name="Tara  Saylor" userId="S::tara_sourcecodecommunication.com#ext#@sympraxis.onmicrosoft.com::7f18e2ef-476e-4012-9a99-d9fd002b9cb1" providerId="AD" clId="Web-{8E292636-CC9C-2210-7A38-446477792DCF}" dt="2021-09-13T22:46:42.100" v="1193"/>
          <ac:spMkLst>
            <pc:docMk/>
            <pc:sldMk cId="2190493376" sldId="2076137639"/>
            <ac:spMk id="30" creationId="{F10B4C37-2A6B-4342-B90B-F9A22235F651}"/>
          </ac:spMkLst>
        </pc:spChg>
        <pc:spChg chg="del">
          <ac:chgData name="Tara  Saylor" userId="S::tara_sourcecodecommunication.com#ext#@sympraxis.onmicrosoft.com::7f18e2ef-476e-4012-9a99-d9fd002b9cb1" providerId="AD" clId="Web-{8E292636-CC9C-2210-7A38-446477792DCF}" dt="2021-09-13T22:46:42.100" v="1192"/>
          <ac:spMkLst>
            <pc:docMk/>
            <pc:sldMk cId="2190493376" sldId="2076137639"/>
            <ac:spMk id="31" creationId="{A2AA50EC-93E8-42EC-A0A9-180FF2B74E1D}"/>
          </ac:spMkLst>
        </pc:spChg>
        <pc:spChg chg="del">
          <ac:chgData name="Tara  Saylor" userId="S::tara_sourcecodecommunication.com#ext#@sympraxis.onmicrosoft.com::7f18e2ef-476e-4012-9a99-d9fd002b9cb1" providerId="AD" clId="Web-{8E292636-CC9C-2210-7A38-446477792DCF}" dt="2021-09-13T22:46:42.100" v="1191"/>
          <ac:spMkLst>
            <pc:docMk/>
            <pc:sldMk cId="2190493376" sldId="2076137639"/>
            <ac:spMk id="32" creationId="{B4946F88-60FD-46D6-A217-2B2F248C4880}"/>
          </ac:spMkLst>
        </pc:spChg>
        <pc:spChg chg="del">
          <ac:chgData name="Tara  Saylor" userId="S::tara_sourcecodecommunication.com#ext#@sympraxis.onmicrosoft.com::7f18e2ef-476e-4012-9a99-d9fd002b9cb1" providerId="AD" clId="Web-{8E292636-CC9C-2210-7A38-446477792DCF}" dt="2021-09-13T22:46:45.037" v="1201"/>
          <ac:spMkLst>
            <pc:docMk/>
            <pc:sldMk cId="2190493376" sldId="2076137639"/>
            <ac:spMk id="33" creationId="{C455071E-F0B5-46BA-AFCF-54362AD5E169}"/>
          </ac:spMkLst>
        </pc:spChg>
        <pc:spChg chg="del">
          <ac:chgData name="Tara  Saylor" userId="S::tara_sourcecodecommunication.com#ext#@sympraxis.onmicrosoft.com::7f18e2ef-476e-4012-9a99-d9fd002b9cb1" providerId="AD" clId="Web-{8E292636-CC9C-2210-7A38-446477792DCF}" dt="2021-09-13T22:46:45.037" v="1200"/>
          <ac:spMkLst>
            <pc:docMk/>
            <pc:sldMk cId="2190493376" sldId="2076137639"/>
            <ac:spMk id="34" creationId="{E1E40727-D81F-4DA4-94A1-A34A0DE41757}"/>
          </ac:spMkLst>
        </pc:spChg>
      </pc:sldChg>
      <pc:sldChg chg="modSp new del">
        <pc:chgData name="Tara  Saylor" userId="S::tara_sourcecodecommunication.com#ext#@sympraxis.onmicrosoft.com::7f18e2ef-476e-4012-9a99-d9fd002b9cb1" providerId="AD" clId="Web-{8E292636-CC9C-2210-7A38-446477792DCF}" dt="2021-09-13T22:47:22.397" v="1224"/>
        <pc:sldMkLst>
          <pc:docMk/>
          <pc:sldMk cId="2654726312" sldId="2076137640"/>
        </pc:sldMkLst>
        <pc:spChg chg="mod">
          <ac:chgData name="Tara  Saylor" userId="S::tara_sourcecodecommunication.com#ext#@sympraxis.onmicrosoft.com::7f18e2ef-476e-4012-9a99-d9fd002b9cb1" providerId="AD" clId="Web-{8E292636-CC9C-2210-7A38-446477792DCF}" dt="2021-09-13T22:47:01.881" v="1207" actId="20577"/>
          <ac:spMkLst>
            <pc:docMk/>
            <pc:sldMk cId="2654726312" sldId="2076137640"/>
            <ac:spMk id="2" creationId="{9D3F4640-E6A9-4FE3-8D15-0A83368375C8}"/>
          </ac:spMkLst>
        </pc:spChg>
        <pc:spChg chg="mod">
          <ac:chgData name="Tara  Saylor" userId="S::tara_sourcecodecommunication.com#ext#@sympraxis.onmicrosoft.com::7f18e2ef-476e-4012-9a99-d9fd002b9cb1" providerId="AD" clId="Web-{8E292636-CC9C-2210-7A38-446477792DCF}" dt="2021-09-13T22:47:16.444" v="1221" actId="20577"/>
          <ac:spMkLst>
            <pc:docMk/>
            <pc:sldMk cId="2654726312" sldId="2076137640"/>
            <ac:spMk id="3" creationId="{4D41338C-3637-49C0-A708-35E61441A640}"/>
          </ac:spMkLst>
        </pc:spChg>
      </pc:sldChg>
      <pc:sldChg chg="new del">
        <pc:chgData name="Tara  Saylor" userId="S::tara_sourcecodecommunication.com#ext#@sympraxis.onmicrosoft.com::7f18e2ef-476e-4012-9a99-d9fd002b9cb1" providerId="AD" clId="Web-{8E292636-CC9C-2210-7A38-446477792DCF}" dt="2021-09-13T22:47:20.725" v="1223"/>
        <pc:sldMkLst>
          <pc:docMk/>
          <pc:sldMk cId="3109851895" sldId="2076137641"/>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7" dt="2021-09-14T15:01:59.132" idx="4">
    <p:pos x="10" y="10"/>
    <p:text>Even the recognition taht there are these distinctions is a level 200+ thing</p:text>
    <p:extLst>
      <p:ext uri="{C676402C-5697-4E1C-873F-D02D1690AC5C}">
        <p15:threadingInfo xmlns:p15="http://schemas.microsoft.com/office/powerpoint/2012/main" timeZoneBias="-60"/>
      </p:ext>
    </p:extLst>
  </p:cm>
  <p:cm authorId="7" dt="2021-09-14T17:45:40.972" idx="6">
    <p:pos x="10" y="106"/>
    <p:text>I added further examples (but lost inspiration for the strategic message)</p:text>
    <p:extLst>
      <p:ext uri="{C676402C-5697-4E1C-873F-D02D1690AC5C}">
        <p15:threadingInfo xmlns:p15="http://schemas.microsoft.com/office/powerpoint/2012/main" timeZoneBias="-60">
          <p15:parentCm authorId="7" idx="4"/>
        </p15:threadingInfo>
      </p:ext>
    </p:extLst>
  </p:cm>
  <p:cm authorId="8" dt="2021-09-14T16:14:48.072" idx="1">
    <p:pos x="10" y="202"/>
    <p:text>How about: Product Inventory vs. Corporate Acquisition?</p:text>
    <p:extLst>
      <p:ext uri="{C676402C-5697-4E1C-873F-D02D1690AC5C}">
        <p15:threadingInfo xmlns:p15="http://schemas.microsoft.com/office/powerpoint/2012/main" timeZoneBias="240">
          <p15:parentCm authorId="7" idx="4"/>
        </p15:threadingInfo>
      </p:ext>
    </p:extLst>
  </p:cm>
  <p:cm authorId="9" dt="2021-09-20T05:18:46.123" idx="1">
    <p:pos x="10" y="298"/>
    <p:text>I think we can cover this as we speak- talk about these being just  examples
</p:text>
    <p:extLst>
      <p:ext uri="{C676402C-5697-4E1C-873F-D02D1690AC5C}">
        <p15:threadingInfo xmlns:p15="http://schemas.microsoft.com/office/powerpoint/2012/main" timeZoneBias="420">
          <p15:parentCm authorId="7" idx="4"/>
        </p15:threadingInfo>
      </p:ext>
    </p:extLst>
  </p:cm>
  <p:cm authorId="7" dt="2021-09-14T17:45:54.347" idx="7">
    <p:pos x="6619" y="3927"/>
    <p:text>TeamTeam updates can be local or global - you have to think about the nature of your team</p:text>
    <p:extLst>
      <p:ext uri="{C676402C-5697-4E1C-873F-D02D1690AC5C}">
        <p15:threadingInfo xmlns:p15="http://schemas.microsoft.com/office/powerpoint/2012/main" timeZoneBias="-60"/>
      </p:ext>
    </p:extLst>
  </p:cm>
  <p:cm authorId="8" dt="2021-09-14T16:15:01.110" idx="2">
    <p:pos x="6619" y="4023"/>
    <p:text>TEAM UPDATE!!!</p:text>
    <p:extLst>
      <p:ext uri="{C676402C-5697-4E1C-873F-D02D1690AC5C}">
        <p15:threadingInfo xmlns:p15="http://schemas.microsoft.com/office/powerpoint/2012/main" timeZoneBias="240">
          <p15:parentCm authorId="7" idx="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21-09-14T15:19:29.917" idx="5">
    <p:pos x="10" y="10"/>
    <p:text/>
    <p:extLst>
      <p:ext uri="{C676402C-5697-4E1C-873F-D02D1690AC5C}">
        <p15:threadingInfo xmlns:p15="http://schemas.microsoft.com/office/powerpoint/2012/main" timeZoneBias="-6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8A6410-579E-4539-91D6-CA3F379C62D4}"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7CC3F7C5-5A63-4939-B96F-CFD0EAF42FB0}">
      <dgm:prSet custT="1"/>
      <dgm:spPr/>
      <dgm:t>
        <a:bodyPr/>
        <a:lstStyle/>
        <a:p>
          <a:r>
            <a:rPr lang="en-US" sz="900"/>
            <a:t>Improve organization through use of technology</a:t>
          </a:r>
          <a:endParaRPr lang="en-GB" sz="900"/>
        </a:p>
      </dgm:t>
    </dgm:pt>
    <dgm:pt modelId="{94F19C20-2EA8-486F-B1D6-7B2B4E11CAE9}" type="parTrans" cxnId="{522D710F-0E4A-44CF-B6F2-DD3C0B8776CD}">
      <dgm:prSet/>
      <dgm:spPr/>
      <dgm:t>
        <a:bodyPr/>
        <a:lstStyle/>
        <a:p>
          <a:endParaRPr lang="en-GB" sz="2000"/>
        </a:p>
      </dgm:t>
    </dgm:pt>
    <dgm:pt modelId="{AB103AB7-EB31-46C5-8642-28AD0F2F7F88}" type="sibTrans" cxnId="{522D710F-0E4A-44CF-B6F2-DD3C0B8776CD}">
      <dgm:prSet/>
      <dgm:spPr/>
      <dgm:t>
        <a:bodyPr/>
        <a:lstStyle/>
        <a:p>
          <a:endParaRPr lang="en-GB" sz="2000"/>
        </a:p>
      </dgm:t>
    </dgm:pt>
    <dgm:pt modelId="{906C0B98-60B0-4C53-92CB-C20F2FF204DF}">
      <dgm:prSet custT="1"/>
      <dgm:spPr/>
      <dgm:t>
        <a:bodyPr/>
        <a:lstStyle/>
        <a:p>
          <a:r>
            <a:rPr lang="en-US" sz="900"/>
            <a:t>Benchmark company and department</a:t>
          </a:r>
          <a:endParaRPr lang="en-GB" sz="900"/>
        </a:p>
      </dgm:t>
    </dgm:pt>
    <dgm:pt modelId="{84801E1F-5755-4D0B-99CA-D0C0E56EF8A2}" type="parTrans" cxnId="{A10058F6-8362-46A6-AD08-A84BB3106BBC}">
      <dgm:prSet/>
      <dgm:spPr/>
      <dgm:t>
        <a:bodyPr/>
        <a:lstStyle/>
        <a:p>
          <a:endParaRPr lang="en-GB" sz="2000"/>
        </a:p>
      </dgm:t>
    </dgm:pt>
    <dgm:pt modelId="{DA9791F8-C226-415F-AF42-B1F28C2024EB}" type="sibTrans" cxnId="{A10058F6-8362-46A6-AD08-A84BB3106BBC}">
      <dgm:prSet/>
      <dgm:spPr/>
      <dgm:t>
        <a:bodyPr/>
        <a:lstStyle/>
        <a:p>
          <a:endParaRPr lang="en-GB" sz="2000"/>
        </a:p>
      </dgm:t>
    </dgm:pt>
    <dgm:pt modelId="{7CEF6F12-44AD-4A20-8CC8-972C06D04D77}">
      <dgm:prSet custT="1"/>
      <dgm:spPr/>
      <dgm:t>
        <a:bodyPr/>
        <a:lstStyle/>
        <a:p>
          <a:r>
            <a:rPr lang="en-US" sz="900"/>
            <a:t>Select appropriate approach</a:t>
          </a:r>
          <a:endParaRPr lang="en-GB" sz="900"/>
        </a:p>
      </dgm:t>
    </dgm:pt>
    <dgm:pt modelId="{6AB2B093-DE6F-4BDA-882A-AED5E15542C8}" type="parTrans" cxnId="{67CCEEC5-7986-4D16-83E5-506B1C9E4E9E}">
      <dgm:prSet/>
      <dgm:spPr/>
      <dgm:t>
        <a:bodyPr/>
        <a:lstStyle/>
        <a:p>
          <a:endParaRPr lang="en-GB" sz="2000"/>
        </a:p>
      </dgm:t>
    </dgm:pt>
    <dgm:pt modelId="{C9A7BCAC-6F66-4B92-8FA7-937B3E0F3384}" type="sibTrans" cxnId="{67CCEEC5-7986-4D16-83E5-506B1C9E4E9E}">
      <dgm:prSet/>
      <dgm:spPr/>
      <dgm:t>
        <a:bodyPr/>
        <a:lstStyle/>
        <a:p>
          <a:endParaRPr lang="en-GB" sz="2000"/>
        </a:p>
      </dgm:t>
    </dgm:pt>
    <dgm:pt modelId="{7300EF57-44CC-4478-B0E9-C4FFA62D9093}">
      <dgm:prSet custT="1"/>
      <dgm:spPr/>
      <dgm:t>
        <a:bodyPr/>
        <a:lstStyle/>
        <a:p>
          <a:r>
            <a:rPr lang="en-US" sz="900"/>
            <a:t>Develop an organizational business and technical roadmap based on:</a:t>
          </a:r>
          <a:endParaRPr lang="en-GB" sz="900"/>
        </a:p>
      </dgm:t>
    </dgm:pt>
    <dgm:pt modelId="{776834AC-4EFC-43E9-8223-022C7DAC0F25}" type="parTrans" cxnId="{B3912619-1954-4C1A-9349-333EBA61D0DC}">
      <dgm:prSet/>
      <dgm:spPr/>
      <dgm:t>
        <a:bodyPr/>
        <a:lstStyle/>
        <a:p>
          <a:endParaRPr lang="en-GB" sz="2000"/>
        </a:p>
      </dgm:t>
    </dgm:pt>
    <dgm:pt modelId="{BC814461-D869-496C-B5EF-D02A9F09F823}" type="sibTrans" cxnId="{B3912619-1954-4C1A-9349-333EBA61D0DC}">
      <dgm:prSet/>
      <dgm:spPr/>
      <dgm:t>
        <a:bodyPr/>
        <a:lstStyle/>
        <a:p>
          <a:endParaRPr lang="en-GB" sz="2000"/>
        </a:p>
      </dgm:t>
    </dgm:pt>
    <dgm:pt modelId="{F7301B62-A9F3-4410-8594-5D271539AE7E}">
      <dgm:prSet custT="1"/>
      <dgm:spPr/>
      <dgm:t>
        <a:bodyPr/>
        <a:lstStyle/>
        <a:p>
          <a:r>
            <a:rPr lang="en-US" sz="700"/>
            <a:t>What's possible </a:t>
          </a:r>
          <a:endParaRPr lang="en-GB" sz="700"/>
        </a:p>
      </dgm:t>
    </dgm:pt>
    <dgm:pt modelId="{B7062AD8-4A6E-4853-8576-143B2F41DEB6}" type="parTrans" cxnId="{A7FF56E5-B3FA-48BE-A24B-2C5AA6B9860D}">
      <dgm:prSet/>
      <dgm:spPr/>
      <dgm:t>
        <a:bodyPr/>
        <a:lstStyle/>
        <a:p>
          <a:endParaRPr lang="en-GB" sz="2000"/>
        </a:p>
      </dgm:t>
    </dgm:pt>
    <dgm:pt modelId="{90B3F159-ED6A-48DC-B419-78B639B68FA6}" type="sibTrans" cxnId="{A7FF56E5-B3FA-48BE-A24B-2C5AA6B9860D}">
      <dgm:prSet/>
      <dgm:spPr/>
      <dgm:t>
        <a:bodyPr/>
        <a:lstStyle/>
        <a:p>
          <a:endParaRPr lang="en-GB" sz="2000"/>
        </a:p>
      </dgm:t>
    </dgm:pt>
    <dgm:pt modelId="{28178EE1-52FB-4D69-BF41-1D2CBC24B662}">
      <dgm:prSet custT="1"/>
      <dgm:spPr/>
      <dgm:t>
        <a:bodyPr/>
        <a:lstStyle/>
        <a:p>
          <a:r>
            <a:rPr lang="en-US" sz="700"/>
            <a:t>What's desired </a:t>
          </a:r>
          <a:endParaRPr lang="en-GB" sz="700"/>
        </a:p>
      </dgm:t>
    </dgm:pt>
    <dgm:pt modelId="{5AEC0306-A0AC-4052-917A-75973B56A137}" type="parTrans" cxnId="{3003F268-0434-4BAF-9C6B-EC93C39807F3}">
      <dgm:prSet/>
      <dgm:spPr/>
      <dgm:t>
        <a:bodyPr/>
        <a:lstStyle/>
        <a:p>
          <a:endParaRPr lang="en-GB" sz="2000"/>
        </a:p>
      </dgm:t>
    </dgm:pt>
    <dgm:pt modelId="{E8B3637D-5FB5-414A-AD5F-167A0B53F9F0}" type="sibTrans" cxnId="{3003F268-0434-4BAF-9C6B-EC93C39807F3}">
      <dgm:prSet/>
      <dgm:spPr/>
      <dgm:t>
        <a:bodyPr/>
        <a:lstStyle/>
        <a:p>
          <a:endParaRPr lang="en-GB" sz="2000"/>
        </a:p>
      </dgm:t>
    </dgm:pt>
    <dgm:pt modelId="{D7D933E5-9554-45ED-905B-2CA857948C20}">
      <dgm:prSet custT="1"/>
      <dgm:spPr/>
      <dgm:t>
        <a:bodyPr/>
        <a:lstStyle/>
        <a:p>
          <a:r>
            <a:rPr lang="en-US" sz="700"/>
            <a:t>Organization's culture and drivers</a:t>
          </a:r>
          <a:endParaRPr lang="en-GB" sz="700"/>
        </a:p>
      </dgm:t>
    </dgm:pt>
    <dgm:pt modelId="{B530FD24-EAB5-45ED-B5E6-A0C0A6A79142}" type="parTrans" cxnId="{96FFE58C-9262-47DE-B84F-337ED1E3D248}">
      <dgm:prSet/>
      <dgm:spPr/>
      <dgm:t>
        <a:bodyPr/>
        <a:lstStyle/>
        <a:p>
          <a:endParaRPr lang="en-GB" sz="2000"/>
        </a:p>
      </dgm:t>
    </dgm:pt>
    <dgm:pt modelId="{6F861DF6-125E-4769-B439-4CC69ECA1501}" type="sibTrans" cxnId="{96FFE58C-9262-47DE-B84F-337ED1E3D248}">
      <dgm:prSet/>
      <dgm:spPr/>
      <dgm:t>
        <a:bodyPr/>
        <a:lstStyle/>
        <a:p>
          <a:endParaRPr lang="en-GB" sz="2000"/>
        </a:p>
      </dgm:t>
    </dgm:pt>
    <dgm:pt modelId="{D2AE7018-43C5-46CD-8125-601E0E4A8C40}">
      <dgm:prSet custT="1"/>
      <dgm:spPr/>
      <dgm:t>
        <a:bodyPr/>
        <a:lstStyle/>
        <a:p>
          <a:r>
            <a:rPr lang="en-US" sz="900"/>
            <a:t>Lead and support strategic planning, with senior management </a:t>
          </a:r>
          <a:endParaRPr lang="en-GB" sz="900"/>
        </a:p>
      </dgm:t>
    </dgm:pt>
    <dgm:pt modelId="{FAE5557E-7CA3-4214-8F2F-2B6E94F24094}" type="parTrans" cxnId="{CA734E7A-0A3D-4A12-AEA9-1D13DE27FD2F}">
      <dgm:prSet/>
      <dgm:spPr/>
      <dgm:t>
        <a:bodyPr/>
        <a:lstStyle/>
        <a:p>
          <a:endParaRPr lang="en-GB" sz="2000"/>
        </a:p>
      </dgm:t>
    </dgm:pt>
    <dgm:pt modelId="{0C637DA8-D638-4539-B038-388D6D685AFC}" type="sibTrans" cxnId="{CA734E7A-0A3D-4A12-AEA9-1D13DE27FD2F}">
      <dgm:prSet/>
      <dgm:spPr/>
      <dgm:t>
        <a:bodyPr/>
        <a:lstStyle/>
        <a:p>
          <a:endParaRPr lang="en-GB" sz="2000"/>
        </a:p>
      </dgm:t>
    </dgm:pt>
    <dgm:pt modelId="{CB3344DA-8F03-44EA-A71B-EF95E83F3FB1}">
      <dgm:prSet custT="1"/>
      <dgm:spPr/>
      <dgm:t>
        <a:bodyPr/>
        <a:lstStyle/>
        <a:p>
          <a:r>
            <a:rPr lang="en-US" sz="900"/>
            <a:t>Align implementation needs and objectives</a:t>
          </a:r>
          <a:endParaRPr lang="en-GB" sz="900"/>
        </a:p>
      </dgm:t>
    </dgm:pt>
    <dgm:pt modelId="{4EB2E77A-1047-4A9C-AE60-E15292ED6046}" type="parTrans" cxnId="{C0AF01E3-E3AA-48C4-8835-DCAA13F5DC25}">
      <dgm:prSet/>
      <dgm:spPr/>
      <dgm:t>
        <a:bodyPr/>
        <a:lstStyle/>
        <a:p>
          <a:endParaRPr lang="en-GB" sz="2000"/>
        </a:p>
      </dgm:t>
    </dgm:pt>
    <dgm:pt modelId="{46039D0B-0B50-4A1F-B0D6-AE913C784A9E}" type="sibTrans" cxnId="{C0AF01E3-E3AA-48C4-8835-DCAA13F5DC25}">
      <dgm:prSet/>
      <dgm:spPr/>
      <dgm:t>
        <a:bodyPr/>
        <a:lstStyle/>
        <a:p>
          <a:endParaRPr lang="en-GB" sz="2000"/>
        </a:p>
      </dgm:t>
    </dgm:pt>
    <dgm:pt modelId="{A720B907-CB00-4BEA-B7A0-AD7A78AD3256}">
      <dgm:prSet custT="1"/>
      <dgm:spPr/>
      <dgm:t>
        <a:bodyPr/>
        <a:lstStyle/>
        <a:p>
          <a:r>
            <a:rPr lang="en-US" sz="900"/>
            <a:t>Discuss use of the platform with IT – not just technology</a:t>
          </a:r>
          <a:endParaRPr lang="en-GB" sz="900"/>
        </a:p>
      </dgm:t>
    </dgm:pt>
    <dgm:pt modelId="{5E0C033C-28C3-4A85-81D3-9BFFB0B6890A}" type="parTrans" cxnId="{001F4500-656F-4357-BF25-D030C5192751}">
      <dgm:prSet/>
      <dgm:spPr/>
      <dgm:t>
        <a:bodyPr/>
        <a:lstStyle/>
        <a:p>
          <a:endParaRPr lang="en-GB" sz="2000"/>
        </a:p>
      </dgm:t>
    </dgm:pt>
    <dgm:pt modelId="{617B672D-E6EF-4727-84EA-CCDE36691393}" type="sibTrans" cxnId="{001F4500-656F-4357-BF25-D030C5192751}">
      <dgm:prSet/>
      <dgm:spPr/>
      <dgm:t>
        <a:bodyPr/>
        <a:lstStyle/>
        <a:p>
          <a:endParaRPr lang="en-GB" sz="2000"/>
        </a:p>
      </dgm:t>
    </dgm:pt>
    <dgm:pt modelId="{85F1497E-947A-4778-A487-B682AC7082F9}">
      <dgm:prSet custT="1"/>
      <dgm:spPr/>
      <dgm:t>
        <a:bodyPr/>
        <a:lstStyle/>
        <a:p>
          <a:r>
            <a:rPr lang="en-US" sz="900"/>
            <a:t>Socialization tool</a:t>
          </a:r>
          <a:endParaRPr lang="en-GB" sz="900"/>
        </a:p>
      </dgm:t>
    </dgm:pt>
    <dgm:pt modelId="{8C2084AE-5A29-4A3E-AD53-17B6897F6CAF}" type="parTrans" cxnId="{440876AD-45BC-4EA5-9AEB-5EAF3325F503}">
      <dgm:prSet/>
      <dgm:spPr/>
      <dgm:t>
        <a:bodyPr/>
        <a:lstStyle/>
        <a:p>
          <a:endParaRPr lang="en-GB" sz="2000"/>
        </a:p>
      </dgm:t>
    </dgm:pt>
    <dgm:pt modelId="{37A4DC99-857C-4F36-BBB4-8C90B66E8A57}" type="sibTrans" cxnId="{440876AD-45BC-4EA5-9AEB-5EAF3325F503}">
      <dgm:prSet/>
      <dgm:spPr/>
      <dgm:t>
        <a:bodyPr/>
        <a:lstStyle/>
        <a:p>
          <a:endParaRPr lang="en-GB" sz="2000"/>
        </a:p>
      </dgm:t>
    </dgm:pt>
    <dgm:pt modelId="{5E29B970-6C39-409F-85B5-F4C58B536904}" type="pres">
      <dgm:prSet presAssocID="{588A6410-579E-4539-91D6-CA3F379C62D4}" presName="Name0" presStyleCnt="0">
        <dgm:presLayoutVars>
          <dgm:dir/>
          <dgm:resizeHandles val="exact"/>
        </dgm:presLayoutVars>
      </dgm:prSet>
      <dgm:spPr/>
    </dgm:pt>
    <dgm:pt modelId="{7863CBAD-AC1E-4D83-A951-F0E39C32525D}" type="pres">
      <dgm:prSet presAssocID="{7CC3F7C5-5A63-4939-B96F-CFD0EAF42FB0}" presName="composite" presStyleCnt="0"/>
      <dgm:spPr/>
    </dgm:pt>
    <dgm:pt modelId="{C9E28171-D219-469C-8A9A-46F4846BE78C}" type="pres">
      <dgm:prSet presAssocID="{7CC3F7C5-5A63-4939-B96F-CFD0EAF42FB0}" presName="rect1" presStyleLbl="trAlignAcc1" presStyleIdx="0" presStyleCnt="8">
        <dgm:presLayoutVars>
          <dgm:bulletEnabled val="1"/>
        </dgm:presLayoutVars>
      </dgm:prSet>
      <dgm:spPr/>
    </dgm:pt>
    <dgm:pt modelId="{0430564F-4E28-469A-A80E-BFF9655C195A}" type="pres">
      <dgm:prSet presAssocID="{7CC3F7C5-5A63-4939-B96F-CFD0EAF42FB0}" presName="rect2" presStyleLbl="fgImgPlace1" presStyleIdx="0" presStyleCnt="8" custScaleX="72648" custScaleY="47028" custLinFactNeighborX="10848" custLinFactNeighborY="4828"/>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0C480BBF-7122-4C4E-829D-FF17FBC6F005}" type="pres">
      <dgm:prSet presAssocID="{AB103AB7-EB31-46C5-8642-28AD0F2F7F88}" presName="sibTrans" presStyleCnt="0"/>
      <dgm:spPr/>
    </dgm:pt>
    <dgm:pt modelId="{F6367E3F-DED8-45DD-8426-EF418C201F03}" type="pres">
      <dgm:prSet presAssocID="{906C0B98-60B0-4C53-92CB-C20F2FF204DF}" presName="composite" presStyleCnt="0"/>
      <dgm:spPr/>
    </dgm:pt>
    <dgm:pt modelId="{921EAC85-D5BB-48D9-8A02-9E74F92BCC24}" type="pres">
      <dgm:prSet presAssocID="{906C0B98-60B0-4C53-92CB-C20F2FF204DF}" presName="rect1" presStyleLbl="trAlignAcc1" presStyleIdx="1" presStyleCnt="8">
        <dgm:presLayoutVars>
          <dgm:bulletEnabled val="1"/>
        </dgm:presLayoutVars>
      </dgm:prSet>
      <dgm:spPr/>
    </dgm:pt>
    <dgm:pt modelId="{56AE30C9-CC11-4758-B06D-125AC0A87A28}" type="pres">
      <dgm:prSet presAssocID="{906C0B98-60B0-4C53-92CB-C20F2FF204DF}" presName="rect2" presStyleLbl="fgImgPlace1" presStyleIdx="1" presStyleCnt="8" custScaleX="71846" custScaleY="46416" custLinFactNeighborX="1084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561EED1B-5DC0-456B-A451-33C8BBEDF330}" type="pres">
      <dgm:prSet presAssocID="{DA9791F8-C226-415F-AF42-B1F28C2024EB}" presName="sibTrans" presStyleCnt="0"/>
      <dgm:spPr/>
    </dgm:pt>
    <dgm:pt modelId="{C25BF05B-BBA1-4FF1-8F3E-731F17F02FC6}" type="pres">
      <dgm:prSet presAssocID="{7CEF6F12-44AD-4A20-8CC8-972C06D04D77}" presName="composite" presStyleCnt="0"/>
      <dgm:spPr/>
    </dgm:pt>
    <dgm:pt modelId="{D748F682-6E9E-4604-A704-21BA1294026F}" type="pres">
      <dgm:prSet presAssocID="{7CEF6F12-44AD-4A20-8CC8-972C06D04D77}" presName="rect1" presStyleLbl="trAlignAcc1" presStyleIdx="2" presStyleCnt="8">
        <dgm:presLayoutVars>
          <dgm:bulletEnabled val="1"/>
        </dgm:presLayoutVars>
      </dgm:prSet>
      <dgm:spPr/>
    </dgm:pt>
    <dgm:pt modelId="{E10403A4-D8CC-44A6-9E96-A638BFAD7C98}" type="pres">
      <dgm:prSet presAssocID="{7CEF6F12-44AD-4A20-8CC8-972C06D04D77}" presName="rect2" presStyleLbl="fgImgPlace1" presStyleIdx="2" presStyleCnt="8" custScaleX="72710" custScaleY="46416" custLinFactNeighborX="1084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490AE8D8-0215-4B19-9D85-77C1334F061C}" type="pres">
      <dgm:prSet presAssocID="{C9A7BCAC-6F66-4B92-8FA7-937B3E0F3384}" presName="sibTrans" presStyleCnt="0"/>
      <dgm:spPr/>
    </dgm:pt>
    <dgm:pt modelId="{86D0C6F9-C54C-49EC-B52E-5C197B9D10F8}" type="pres">
      <dgm:prSet presAssocID="{7300EF57-44CC-4478-B0E9-C4FFA62D9093}" presName="composite" presStyleCnt="0"/>
      <dgm:spPr/>
    </dgm:pt>
    <dgm:pt modelId="{D12223E5-D6E8-40DC-BFDE-3B5D2B4E721C}" type="pres">
      <dgm:prSet presAssocID="{7300EF57-44CC-4478-B0E9-C4FFA62D9093}" presName="rect1" presStyleLbl="trAlignAcc1" presStyleIdx="3" presStyleCnt="8">
        <dgm:presLayoutVars>
          <dgm:bulletEnabled val="1"/>
        </dgm:presLayoutVars>
      </dgm:prSet>
      <dgm:spPr/>
    </dgm:pt>
    <dgm:pt modelId="{ED6D410F-EC79-4386-9FD2-0F5091714518}" type="pres">
      <dgm:prSet presAssocID="{7300EF57-44CC-4478-B0E9-C4FFA62D9093}" presName="rect2" presStyleLbl="fgImgPlace1" presStyleIdx="3" presStyleCnt="8" custScaleX="71390" custScaleY="47028" custLinFactNeighborX="1084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66178423-93A2-49C4-9557-B6853B47E431}" type="pres">
      <dgm:prSet presAssocID="{BC814461-D869-496C-B5EF-D02A9F09F823}" presName="sibTrans" presStyleCnt="0"/>
      <dgm:spPr/>
    </dgm:pt>
    <dgm:pt modelId="{BEBC56C0-69E8-4756-B1DB-551A5C885891}" type="pres">
      <dgm:prSet presAssocID="{D2AE7018-43C5-46CD-8125-601E0E4A8C40}" presName="composite" presStyleCnt="0"/>
      <dgm:spPr/>
    </dgm:pt>
    <dgm:pt modelId="{6454AAE3-3828-4D74-9B93-083936E5211A}" type="pres">
      <dgm:prSet presAssocID="{D2AE7018-43C5-46CD-8125-601E0E4A8C40}" presName="rect1" presStyleLbl="trAlignAcc1" presStyleIdx="4" presStyleCnt="8">
        <dgm:presLayoutVars>
          <dgm:bulletEnabled val="1"/>
        </dgm:presLayoutVars>
      </dgm:prSet>
      <dgm:spPr/>
    </dgm:pt>
    <dgm:pt modelId="{E6F4CA7B-F987-4AF9-9534-5A6C184B35B9}" type="pres">
      <dgm:prSet presAssocID="{D2AE7018-43C5-46CD-8125-601E0E4A8C40}" presName="rect2" presStyleLbl="fgImgPlace1" presStyleIdx="4" presStyleCnt="8" custScaleX="70593" custScaleY="46416" custLinFactNeighborX="1084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pt>
    <dgm:pt modelId="{59098D60-B6DB-4364-8C13-BEEA164CB911}" type="pres">
      <dgm:prSet presAssocID="{0C637DA8-D638-4539-B038-388D6D685AFC}" presName="sibTrans" presStyleCnt="0"/>
      <dgm:spPr/>
    </dgm:pt>
    <dgm:pt modelId="{6F957CA3-5F15-4518-8E0A-8C8F32D019D3}" type="pres">
      <dgm:prSet presAssocID="{CB3344DA-8F03-44EA-A71B-EF95E83F3FB1}" presName="composite" presStyleCnt="0"/>
      <dgm:spPr/>
    </dgm:pt>
    <dgm:pt modelId="{A686C713-DB78-4985-B8E0-D6300F76D9F8}" type="pres">
      <dgm:prSet presAssocID="{CB3344DA-8F03-44EA-A71B-EF95E83F3FB1}" presName="rect1" presStyleLbl="trAlignAcc1" presStyleIdx="5" presStyleCnt="8">
        <dgm:presLayoutVars>
          <dgm:bulletEnabled val="1"/>
        </dgm:presLayoutVars>
      </dgm:prSet>
      <dgm:spPr/>
    </dgm:pt>
    <dgm:pt modelId="{C27CE480-7645-4536-8429-67C448D223AB}" type="pres">
      <dgm:prSet presAssocID="{CB3344DA-8F03-44EA-A71B-EF95E83F3FB1}" presName="rect2" presStyleLbl="fgImgPlace1" presStyleIdx="5" presStyleCnt="8" custScaleX="71390" custScaleY="47028" custLinFactNeighborX="1084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pt>
    <dgm:pt modelId="{5B66D3FD-0527-45B7-8CC9-763C28E2C9D1}" type="pres">
      <dgm:prSet presAssocID="{46039D0B-0B50-4A1F-B0D6-AE913C784A9E}" presName="sibTrans" presStyleCnt="0"/>
      <dgm:spPr/>
    </dgm:pt>
    <dgm:pt modelId="{2479BEFD-45A5-4897-A629-C35530FE7532}" type="pres">
      <dgm:prSet presAssocID="{A720B907-CB00-4BEA-B7A0-AD7A78AD3256}" presName="composite" presStyleCnt="0"/>
      <dgm:spPr/>
    </dgm:pt>
    <dgm:pt modelId="{BE2AE39C-7F9C-4A45-ADBA-F8B3CC049D06}" type="pres">
      <dgm:prSet presAssocID="{A720B907-CB00-4BEA-B7A0-AD7A78AD3256}" presName="rect1" presStyleLbl="trAlignAcc1" presStyleIdx="6" presStyleCnt="8">
        <dgm:presLayoutVars>
          <dgm:bulletEnabled val="1"/>
        </dgm:presLayoutVars>
      </dgm:prSet>
      <dgm:spPr/>
    </dgm:pt>
    <dgm:pt modelId="{727291AB-EAF7-4AEF-AC82-EF9A3BD5C7F8}" type="pres">
      <dgm:prSet presAssocID="{A720B907-CB00-4BEA-B7A0-AD7A78AD3256}" presName="rect2" presStyleLbl="fgImgPlace1" presStyleIdx="6" presStyleCnt="8" custScaleX="70593" custScaleY="46416" custLinFactNeighborX="1084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dgm:spPr>
    </dgm:pt>
    <dgm:pt modelId="{B1C59946-17E9-4A26-A3B2-CC2CDE8F859D}" type="pres">
      <dgm:prSet presAssocID="{617B672D-E6EF-4727-84EA-CCDE36691393}" presName="sibTrans" presStyleCnt="0"/>
      <dgm:spPr/>
    </dgm:pt>
    <dgm:pt modelId="{325E124A-AD6F-4775-80D5-699816303E58}" type="pres">
      <dgm:prSet presAssocID="{85F1497E-947A-4778-A487-B682AC7082F9}" presName="composite" presStyleCnt="0"/>
      <dgm:spPr/>
    </dgm:pt>
    <dgm:pt modelId="{79834A43-DB61-4831-956A-73D47893C98F}" type="pres">
      <dgm:prSet presAssocID="{85F1497E-947A-4778-A487-B682AC7082F9}" presName="rect1" presStyleLbl="trAlignAcc1" presStyleIdx="7" presStyleCnt="8">
        <dgm:presLayoutVars>
          <dgm:bulletEnabled val="1"/>
        </dgm:presLayoutVars>
      </dgm:prSet>
      <dgm:spPr/>
    </dgm:pt>
    <dgm:pt modelId="{4DD3AC3E-3CE3-4E40-BE87-B3B160E9D18D}" type="pres">
      <dgm:prSet presAssocID="{85F1497E-947A-4778-A487-B682AC7082F9}" presName="rect2" presStyleLbl="fgImgPlace1" presStyleIdx="7" presStyleCnt="8" custScaleX="71390" custScaleY="47028" custLinFactNeighborX="10848"/>
      <dgm:spPr>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pt>
  </dgm:ptLst>
  <dgm:cxnLst>
    <dgm:cxn modelId="{001F4500-656F-4357-BF25-D030C5192751}" srcId="{588A6410-579E-4539-91D6-CA3F379C62D4}" destId="{A720B907-CB00-4BEA-B7A0-AD7A78AD3256}" srcOrd="6" destOrd="0" parTransId="{5E0C033C-28C3-4A85-81D3-9BFFB0B6890A}" sibTransId="{617B672D-E6EF-4727-84EA-CCDE36691393}"/>
    <dgm:cxn modelId="{0A5A8306-6190-4D09-A70F-E41F649D5B68}" type="presOf" srcId="{A720B907-CB00-4BEA-B7A0-AD7A78AD3256}" destId="{BE2AE39C-7F9C-4A45-ADBA-F8B3CC049D06}" srcOrd="0" destOrd="0" presId="urn:microsoft.com/office/officeart/2008/layout/PictureStrips"/>
    <dgm:cxn modelId="{7EFB240E-BFF9-45EB-BE5D-9B7FCA310BA5}" type="presOf" srcId="{7CEF6F12-44AD-4A20-8CC8-972C06D04D77}" destId="{D748F682-6E9E-4604-A704-21BA1294026F}" srcOrd="0" destOrd="0" presId="urn:microsoft.com/office/officeart/2008/layout/PictureStrips"/>
    <dgm:cxn modelId="{522D710F-0E4A-44CF-B6F2-DD3C0B8776CD}" srcId="{588A6410-579E-4539-91D6-CA3F379C62D4}" destId="{7CC3F7C5-5A63-4939-B96F-CFD0EAF42FB0}" srcOrd="0" destOrd="0" parTransId="{94F19C20-2EA8-486F-B1D6-7B2B4E11CAE9}" sibTransId="{AB103AB7-EB31-46C5-8642-28AD0F2F7F88}"/>
    <dgm:cxn modelId="{B3912619-1954-4C1A-9349-333EBA61D0DC}" srcId="{588A6410-579E-4539-91D6-CA3F379C62D4}" destId="{7300EF57-44CC-4478-B0E9-C4FFA62D9093}" srcOrd="3" destOrd="0" parTransId="{776834AC-4EFC-43E9-8223-022C7DAC0F25}" sibTransId="{BC814461-D869-496C-B5EF-D02A9F09F823}"/>
    <dgm:cxn modelId="{9F5E6041-C875-4F06-8881-323EAAF6F005}" type="presOf" srcId="{588A6410-579E-4539-91D6-CA3F379C62D4}" destId="{5E29B970-6C39-409F-85B5-F4C58B536904}" srcOrd="0" destOrd="0" presId="urn:microsoft.com/office/officeart/2008/layout/PictureStrips"/>
    <dgm:cxn modelId="{F20D9B45-1CDA-4A82-BD9D-95009DFEC6C2}" type="presOf" srcId="{906C0B98-60B0-4C53-92CB-C20F2FF204DF}" destId="{921EAC85-D5BB-48D9-8A02-9E74F92BCC24}" srcOrd="0" destOrd="0" presId="urn:microsoft.com/office/officeart/2008/layout/PictureStrips"/>
    <dgm:cxn modelId="{3003F268-0434-4BAF-9C6B-EC93C39807F3}" srcId="{7300EF57-44CC-4478-B0E9-C4FFA62D9093}" destId="{28178EE1-52FB-4D69-BF41-1D2CBC24B662}" srcOrd="1" destOrd="0" parTransId="{5AEC0306-A0AC-4052-917A-75973B56A137}" sibTransId="{E8B3637D-5FB5-414A-AD5F-167A0B53F9F0}"/>
    <dgm:cxn modelId="{CA734E7A-0A3D-4A12-AEA9-1D13DE27FD2F}" srcId="{588A6410-579E-4539-91D6-CA3F379C62D4}" destId="{D2AE7018-43C5-46CD-8125-601E0E4A8C40}" srcOrd="4" destOrd="0" parTransId="{FAE5557E-7CA3-4214-8F2F-2B6E94F24094}" sibTransId="{0C637DA8-D638-4539-B038-388D6D685AFC}"/>
    <dgm:cxn modelId="{076C7E84-D608-4454-8BA3-E6560875C994}" type="presOf" srcId="{28178EE1-52FB-4D69-BF41-1D2CBC24B662}" destId="{D12223E5-D6E8-40DC-BFDE-3B5D2B4E721C}" srcOrd="0" destOrd="2" presId="urn:microsoft.com/office/officeart/2008/layout/PictureStrips"/>
    <dgm:cxn modelId="{96FFE58C-9262-47DE-B84F-337ED1E3D248}" srcId="{7300EF57-44CC-4478-B0E9-C4FFA62D9093}" destId="{D7D933E5-9554-45ED-905B-2CA857948C20}" srcOrd="2" destOrd="0" parTransId="{B530FD24-EAB5-45ED-B5E6-A0C0A6A79142}" sibTransId="{6F861DF6-125E-4769-B439-4CC69ECA1501}"/>
    <dgm:cxn modelId="{64C71E90-608D-471D-83BD-7CA62A0A4B3C}" type="presOf" srcId="{7300EF57-44CC-4478-B0E9-C4FFA62D9093}" destId="{D12223E5-D6E8-40DC-BFDE-3B5D2B4E721C}" srcOrd="0" destOrd="0" presId="urn:microsoft.com/office/officeart/2008/layout/PictureStrips"/>
    <dgm:cxn modelId="{6BDC89A0-A593-480C-AB25-9D35299D8D56}" type="presOf" srcId="{D7D933E5-9554-45ED-905B-2CA857948C20}" destId="{D12223E5-D6E8-40DC-BFDE-3B5D2B4E721C}" srcOrd="0" destOrd="3" presId="urn:microsoft.com/office/officeart/2008/layout/PictureStrips"/>
    <dgm:cxn modelId="{468666A6-B785-4F1B-95C9-8F46DE2B9792}" type="presOf" srcId="{F7301B62-A9F3-4410-8594-5D271539AE7E}" destId="{D12223E5-D6E8-40DC-BFDE-3B5D2B4E721C}" srcOrd="0" destOrd="1" presId="urn:microsoft.com/office/officeart/2008/layout/PictureStrips"/>
    <dgm:cxn modelId="{A92825A9-3A45-4FE5-903E-B4888AE98C98}" type="presOf" srcId="{D2AE7018-43C5-46CD-8125-601E0E4A8C40}" destId="{6454AAE3-3828-4D74-9B93-083936E5211A}" srcOrd="0" destOrd="0" presId="urn:microsoft.com/office/officeart/2008/layout/PictureStrips"/>
    <dgm:cxn modelId="{440876AD-45BC-4EA5-9AEB-5EAF3325F503}" srcId="{588A6410-579E-4539-91D6-CA3F379C62D4}" destId="{85F1497E-947A-4778-A487-B682AC7082F9}" srcOrd="7" destOrd="0" parTransId="{8C2084AE-5A29-4A3E-AD53-17B6897F6CAF}" sibTransId="{37A4DC99-857C-4F36-BBB4-8C90B66E8A57}"/>
    <dgm:cxn modelId="{E40FF1AE-0616-4B17-AA36-4E62C57D6594}" type="presOf" srcId="{85F1497E-947A-4778-A487-B682AC7082F9}" destId="{79834A43-DB61-4831-956A-73D47893C98F}" srcOrd="0" destOrd="0" presId="urn:microsoft.com/office/officeart/2008/layout/PictureStrips"/>
    <dgm:cxn modelId="{67CCEEC5-7986-4D16-83E5-506B1C9E4E9E}" srcId="{588A6410-579E-4539-91D6-CA3F379C62D4}" destId="{7CEF6F12-44AD-4A20-8CC8-972C06D04D77}" srcOrd="2" destOrd="0" parTransId="{6AB2B093-DE6F-4BDA-882A-AED5E15542C8}" sibTransId="{C9A7BCAC-6F66-4B92-8FA7-937B3E0F3384}"/>
    <dgm:cxn modelId="{DE02B2DE-1C00-4332-8732-C783467CF34F}" type="presOf" srcId="{7CC3F7C5-5A63-4939-B96F-CFD0EAF42FB0}" destId="{C9E28171-D219-469C-8A9A-46F4846BE78C}" srcOrd="0" destOrd="0" presId="urn:microsoft.com/office/officeart/2008/layout/PictureStrips"/>
    <dgm:cxn modelId="{C0AF01E3-E3AA-48C4-8835-DCAA13F5DC25}" srcId="{588A6410-579E-4539-91D6-CA3F379C62D4}" destId="{CB3344DA-8F03-44EA-A71B-EF95E83F3FB1}" srcOrd="5" destOrd="0" parTransId="{4EB2E77A-1047-4A9C-AE60-E15292ED6046}" sibTransId="{46039D0B-0B50-4A1F-B0D6-AE913C784A9E}"/>
    <dgm:cxn modelId="{A7FF56E5-B3FA-48BE-A24B-2C5AA6B9860D}" srcId="{7300EF57-44CC-4478-B0E9-C4FFA62D9093}" destId="{F7301B62-A9F3-4410-8594-5D271539AE7E}" srcOrd="0" destOrd="0" parTransId="{B7062AD8-4A6E-4853-8576-143B2F41DEB6}" sibTransId="{90B3F159-ED6A-48DC-B419-78B639B68FA6}"/>
    <dgm:cxn modelId="{D37942F3-B0E7-4637-99D4-E499DF5D6F98}" type="presOf" srcId="{CB3344DA-8F03-44EA-A71B-EF95E83F3FB1}" destId="{A686C713-DB78-4985-B8E0-D6300F76D9F8}" srcOrd="0" destOrd="0" presId="urn:microsoft.com/office/officeart/2008/layout/PictureStrips"/>
    <dgm:cxn modelId="{A10058F6-8362-46A6-AD08-A84BB3106BBC}" srcId="{588A6410-579E-4539-91D6-CA3F379C62D4}" destId="{906C0B98-60B0-4C53-92CB-C20F2FF204DF}" srcOrd="1" destOrd="0" parTransId="{84801E1F-5755-4D0B-99CA-D0C0E56EF8A2}" sibTransId="{DA9791F8-C226-415F-AF42-B1F28C2024EB}"/>
    <dgm:cxn modelId="{7F06CA55-80F6-492F-9137-7C364DEA89AA}" type="presParOf" srcId="{5E29B970-6C39-409F-85B5-F4C58B536904}" destId="{7863CBAD-AC1E-4D83-A951-F0E39C32525D}" srcOrd="0" destOrd="0" presId="urn:microsoft.com/office/officeart/2008/layout/PictureStrips"/>
    <dgm:cxn modelId="{1C64E200-0DE9-4BB9-B196-FF25633316CB}" type="presParOf" srcId="{7863CBAD-AC1E-4D83-A951-F0E39C32525D}" destId="{C9E28171-D219-469C-8A9A-46F4846BE78C}" srcOrd="0" destOrd="0" presId="urn:microsoft.com/office/officeart/2008/layout/PictureStrips"/>
    <dgm:cxn modelId="{2221D240-84CD-4CB3-B00E-D91C0973A8A3}" type="presParOf" srcId="{7863CBAD-AC1E-4D83-A951-F0E39C32525D}" destId="{0430564F-4E28-469A-A80E-BFF9655C195A}" srcOrd="1" destOrd="0" presId="urn:microsoft.com/office/officeart/2008/layout/PictureStrips"/>
    <dgm:cxn modelId="{970E711E-8398-46B8-A04E-43ACFB1A44C0}" type="presParOf" srcId="{5E29B970-6C39-409F-85B5-F4C58B536904}" destId="{0C480BBF-7122-4C4E-829D-FF17FBC6F005}" srcOrd="1" destOrd="0" presId="urn:microsoft.com/office/officeart/2008/layout/PictureStrips"/>
    <dgm:cxn modelId="{3D98B38F-B1CA-42C6-B0C7-C62EAB837841}" type="presParOf" srcId="{5E29B970-6C39-409F-85B5-F4C58B536904}" destId="{F6367E3F-DED8-45DD-8426-EF418C201F03}" srcOrd="2" destOrd="0" presId="urn:microsoft.com/office/officeart/2008/layout/PictureStrips"/>
    <dgm:cxn modelId="{13310D43-A6D0-4667-B0D6-F537E8165B83}" type="presParOf" srcId="{F6367E3F-DED8-45DD-8426-EF418C201F03}" destId="{921EAC85-D5BB-48D9-8A02-9E74F92BCC24}" srcOrd="0" destOrd="0" presId="urn:microsoft.com/office/officeart/2008/layout/PictureStrips"/>
    <dgm:cxn modelId="{721C6702-3BA3-4893-94BD-77A6E77B3A07}" type="presParOf" srcId="{F6367E3F-DED8-45DD-8426-EF418C201F03}" destId="{56AE30C9-CC11-4758-B06D-125AC0A87A28}" srcOrd="1" destOrd="0" presId="urn:microsoft.com/office/officeart/2008/layout/PictureStrips"/>
    <dgm:cxn modelId="{52FA3278-B900-44F4-8426-7E2D49B1F76A}" type="presParOf" srcId="{5E29B970-6C39-409F-85B5-F4C58B536904}" destId="{561EED1B-5DC0-456B-A451-33C8BBEDF330}" srcOrd="3" destOrd="0" presId="urn:microsoft.com/office/officeart/2008/layout/PictureStrips"/>
    <dgm:cxn modelId="{A569C62F-D2F4-4D73-8508-3CDDEDC179FD}" type="presParOf" srcId="{5E29B970-6C39-409F-85B5-F4C58B536904}" destId="{C25BF05B-BBA1-4FF1-8F3E-731F17F02FC6}" srcOrd="4" destOrd="0" presId="urn:microsoft.com/office/officeart/2008/layout/PictureStrips"/>
    <dgm:cxn modelId="{7B3F5000-B921-4350-91B2-AA2A670C0044}" type="presParOf" srcId="{C25BF05B-BBA1-4FF1-8F3E-731F17F02FC6}" destId="{D748F682-6E9E-4604-A704-21BA1294026F}" srcOrd="0" destOrd="0" presId="urn:microsoft.com/office/officeart/2008/layout/PictureStrips"/>
    <dgm:cxn modelId="{A25ABF3F-CBED-4736-A411-FB3F1BE42797}" type="presParOf" srcId="{C25BF05B-BBA1-4FF1-8F3E-731F17F02FC6}" destId="{E10403A4-D8CC-44A6-9E96-A638BFAD7C98}" srcOrd="1" destOrd="0" presId="urn:microsoft.com/office/officeart/2008/layout/PictureStrips"/>
    <dgm:cxn modelId="{F602A8FC-C375-4FE9-AB7D-4872C60C9B83}" type="presParOf" srcId="{5E29B970-6C39-409F-85B5-F4C58B536904}" destId="{490AE8D8-0215-4B19-9D85-77C1334F061C}" srcOrd="5" destOrd="0" presId="urn:microsoft.com/office/officeart/2008/layout/PictureStrips"/>
    <dgm:cxn modelId="{93168064-23E0-4260-A6CF-78A64A1F0AC6}" type="presParOf" srcId="{5E29B970-6C39-409F-85B5-F4C58B536904}" destId="{86D0C6F9-C54C-49EC-B52E-5C197B9D10F8}" srcOrd="6" destOrd="0" presId="urn:microsoft.com/office/officeart/2008/layout/PictureStrips"/>
    <dgm:cxn modelId="{9843B9C2-3E04-4724-9A4E-33E9A322310D}" type="presParOf" srcId="{86D0C6F9-C54C-49EC-B52E-5C197B9D10F8}" destId="{D12223E5-D6E8-40DC-BFDE-3B5D2B4E721C}" srcOrd="0" destOrd="0" presId="urn:microsoft.com/office/officeart/2008/layout/PictureStrips"/>
    <dgm:cxn modelId="{2016BCFF-EF95-4302-A5DE-8B04CF83162D}" type="presParOf" srcId="{86D0C6F9-C54C-49EC-B52E-5C197B9D10F8}" destId="{ED6D410F-EC79-4386-9FD2-0F5091714518}" srcOrd="1" destOrd="0" presId="urn:microsoft.com/office/officeart/2008/layout/PictureStrips"/>
    <dgm:cxn modelId="{3D2584DF-CAD5-4F80-B59F-DB234EE97E22}" type="presParOf" srcId="{5E29B970-6C39-409F-85B5-F4C58B536904}" destId="{66178423-93A2-49C4-9557-B6853B47E431}" srcOrd="7" destOrd="0" presId="urn:microsoft.com/office/officeart/2008/layout/PictureStrips"/>
    <dgm:cxn modelId="{D2B8EFB2-50BB-4DE0-AD7A-F3C4FD1A14AC}" type="presParOf" srcId="{5E29B970-6C39-409F-85B5-F4C58B536904}" destId="{BEBC56C0-69E8-4756-B1DB-551A5C885891}" srcOrd="8" destOrd="0" presId="urn:microsoft.com/office/officeart/2008/layout/PictureStrips"/>
    <dgm:cxn modelId="{141B5088-E94E-4CE0-A63E-13FBC9F85776}" type="presParOf" srcId="{BEBC56C0-69E8-4756-B1DB-551A5C885891}" destId="{6454AAE3-3828-4D74-9B93-083936E5211A}" srcOrd="0" destOrd="0" presId="urn:microsoft.com/office/officeart/2008/layout/PictureStrips"/>
    <dgm:cxn modelId="{A52628AA-1EFC-4B91-B421-F72842A47D94}" type="presParOf" srcId="{BEBC56C0-69E8-4756-B1DB-551A5C885891}" destId="{E6F4CA7B-F987-4AF9-9534-5A6C184B35B9}" srcOrd="1" destOrd="0" presId="urn:microsoft.com/office/officeart/2008/layout/PictureStrips"/>
    <dgm:cxn modelId="{ECCD9B72-7609-42D6-8975-F4202E7DE254}" type="presParOf" srcId="{5E29B970-6C39-409F-85B5-F4C58B536904}" destId="{59098D60-B6DB-4364-8C13-BEEA164CB911}" srcOrd="9" destOrd="0" presId="urn:microsoft.com/office/officeart/2008/layout/PictureStrips"/>
    <dgm:cxn modelId="{B606A312-0D47-4369-86A6-B2F9BA05AA8B}" type="presParOf" srcId="{5E29B970-6C39-409F-85B5-F4C58B536904}" destId="{6F957CA3-5F15-4518-8E0A-8C8F32D019D3}" srcOrd="10" destOrd="0" presId="urn:microsoft.com/office/officeart/2008/layout/PictureStrips"/>
    <dgm:cxn modelId="{91ACD25D-79ED-41A2-9B52-0728E147452D}" type="presParOf" srcId="{6F957CA3-5F15-4518-8E0A-8C8F32D019D3}" destId="{A686C713-DB78-4985-B8E0-D6300F76D9F8}" srcOrd="0" destOrd="0" presId="urn:microsoft.com/office/officeart/2008/layout/PictureStrips"/>
    <dgm:cxn modelId="{463222B7-52A3-4A63-BCE6-09B11ED6AA37}" type="presParOf" srcId="{6F957CA3-5F15-4518-8E0A-8C8F32D019D3}" destId="{C27CE480-7645-4536-8429-67C448D223AB}" srcOrd="1" destOrd="0" presId="urn:microsoft.com/office/officeart/2008/layout/PictureStrips"/>
    <dgm:cxn modelId="{0ADFBD70-5AED-4756-9529-4CA1270022C9}" type="presParOf" srcId="{5E29B970-6C39-409F-85B5-F4C58B536904}" destId="{5B66D3FD-0527-45B7-8CC9-763C28E2C9D1}" srcOrd="11" destOrd="0" presId="urn:microsoft.com/office/officeart/2008/layout/PictureStrips"/>
    <dgm:cxn modelId="{B3D838A9-03F0-4E4D-AFA7-A9053FE492FE}" type="presParOf" srcId="{5E29B970-6C39-409F-85B5-F4C58B536904}" destId="{2479BEFD-45A5-4897-A629-C35530FE7532}" srcOrd="12" destOrd="0" presId="urn:microsoft.com/office/officeart/2008/layout/PictureStrips"/>
    <dgm:cxn modelId="{4E62761A-1F8C-41C0-81F4-D75E44ED738F}" type="presParOf" srcId="{2479BEFD-45A5-4897-A629-C35530FE7532}" destId="{BE2AE39C-7F9C-4A45-ADBA-F8B3CC049D06}" srcOrd="0" destOrd="0" presId="urn:microsoft.com/office/officeart/2008/layout/PictureStrips"/>
    <dgm:cxn modelId="{E94822B0-6554-4349-A1DF-B0039B7B4FB8}" type="presParOf" srcId="{2479BEFD-45A5-4897-A629-C35530FE7532}" destId="{727291AB-EAF7-4AEF-AC82-EF9A3BD5C7F8}" srcOrd="1" destOrd="0" presId="urn:microsoft.com/office/officeart/2008/layout/PictureStrips"/>
    <dgm:cxn modelId="{C9F939FC-A556-4474-A2CE-C2AF208F404E}" type="presParOf" srcId="{5E29B970-6C39-409F-85B5-F4C58B536904}" destId="{B1C59946-17E9-4A26-A3B2-CC2CDE8F859D}" srcOrd="13" destOrd="0" presId="urn:microsoft.com/office/officeart/2008/layout/PictureStrips"/>
    <dgm:cxn modelId="{C1BAECA8-6F08-4331-9329-C12AAADC9DC0}" type="presParOf" srcId="{5E29B970-6C39-409F-85B5-F4C58B536904}" destId="{325E124A-AD6F-4775-80D5-699816303E58}" srcOrd="14" destOrd="0" presId="urn:microsoft.com/office/officeart/2008/layout/PictureStrips"/>
    <dgm:cxn modelId="{547954AA-9420-4925-871E-2CC8D5449B73}" type="presParOf" srcId="{325E124A-AD6F-4775-80D5-699816303E58}" destId="{79834A43-DB61-4831-956A-73D47893C98F}" srcOrd="0" destOrd="0" presId="urn:microsoft.com/office/officeart/2008/layout/PictureStrips"/>
    <dgm:cxn modelId="{7C3EC599-2C87-4159-92B5-2BAFD5531911}" type="presParOf" srcId="{325E124A-AD6F-4775-80D5-699816303E58}" destId="{4DD3AC3E-3CE3-4E40-BE87-B3B160E9D18D}"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3C8FC7-0010-400C-B48D-463E33313F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C9BF5567-A296-4619-B8F3-3A21184D799A}">
      <dgm:prSet/>
      <dgm:spPr/>
      <dgm:t>
        <a:bodyPr/>
        <a:lstStyle/>
        <a:p>
          <a:r>
            <a:rPr lang="en-US" baseline="0"/>
            <a:t>Purpose</a:t>
          </a:r>
          <a:endParaRPr lang="en-GB"/>
        </a:p>
      </dgm:t>
    </dgm:pt>
    <dgm:pt modelId="{A7F14B20-BCE9-40AF-8849-410808CCB1B0}" type="parTrans" cxnId="{0743E0F4-444E-4104-B8F4-7669E2FB59D3}">
      <dgm:prSet/>
      <dgm:spPr/>
      <dgm:t>
        <a:bodyPr/>
        <a:lstStyle/>
        <a:p>
          <a:endParaRPr lang="en-GB"/>
        </a:p>
      </dgm:t>
    </dgm:pt>
    <dgm:pt modelId="{3089D698-07F5-4D2B-8611-2149121D1C34}" type="sibTrans" cxnId="{0743E0F4-444E-4104-B8F4-7669E2FB59D3}">
      <dgm:prSet/>
      <dgm:spPr/>
      <dgm:t>
        <a:bodyPr/>
        <a:lstStyle/>
        <a:p>
          <a:endParaRPr lang="en-GB"/>
        </a:p>
      </dgm:t>
    </dgm:pt>
    <dgm:pt modelId="{763C2298-0E81-4DBA-9D10-86CEEDD2870D}">
      <dgm:prSet/>
      <dgm:spPr/>
      <dgm:t>
        <a:bodyPr/>
        <a:lstStyle/>
        <a:p>
          <a:r>
            <a:rPr lang="en-US" baseline="0"/>
            <a:t>Discussion-based monthly meeting</a:t>
          </a:r>
          <a:endParaRPr lang="en-GB"/>
        </a:p>
      </dgm:t>
    </dgm:pt>
    <dgm:pt modelId="{2763EAEF-E437-45B3-B72F-FE02FFB5B9DB}" type="parTrans" cxnId="{EC17AE31-1C2F-4B71-8E6E-D9D8E5A518DB}">
      <dgm:prSet/>
      <dgm:spPr/>
      <dgm:t>
        <a:bodyPr/>
        <a:lstStyle/>
        <a:p>
          <a:endParaRPr lang="en-GB"/>
        </a:p>
      </dgm:t>
    </dgm:pt>
    <dgm:pt modelId="{E6210AC7-E301-4603-9B5A-2A43C7CDBEC3}" type="sibTrans" cxnId="{EC17AE31-1C2F-4B71-8E6E-D9D8E5A518DB}">
      <dgm:prSet/>
      <dgm:spPr/>
      <dgm:t>
        <a:bodyPr/>
        <a:lstStyle/>
        <a:p>
          <a:endParaRPr lang="en-GB"/>
        </a:p>
      </dgm:t>
    </dgm:pt>
    <dgm:pt modelId="{F807E995-A85E-4EDD-9F6F-A50C62A9A778}">
      <dgm:prSet/>
      <dgm:spPr/>
      <dgm:t>
        <a:bodyPr/>
        <a:lstStyle/>
        <a:p>
          <a:r>
            <a:rPr lang="en-US" baseline="0"/>
            <a:t>Highlights of new assets</a:t>
          </a:r>
          <a:endParaRPr lang="en-GB"/>
        </a:p>
      </dgm:t>
    </dgm:pt>
    <dgm:pt modelId="{4D1F3802-0B0B-4122-AE7F-BEC8340DBB7F}" type="parTrans" cxnId="{80595490-D6C0-428F-9FFD-07F8B62BB56C}">
      <dgm:prSet/>
      <dgm:spPr/>
      <dgm:t>
        <a:bodyPr/>
        <a:lstStyle/>
        <a:p>
          <a:endParaRPr lang="en-GB"/>
        </a:p>
      </dgm:t>
    </dgm:pt>
    <dgm:pt modelId="{F5839064-59E1-4163-A8AD-9983484E818F}" type="sibTrans" cxnId="{80595490-D6C0-428F-9FFD-07F8B62BB56C}">
      <dgm:prSet/>
      <dgm:spPr/>
      <dgm:t>
        <a:bodyPr/>
        <a:lstStyle/>
        <a:p>
          <a:endParaRPr lang="en-GB"/>
        </a:p>
      </dgm:t>
    </dgm:pt>
    <dgm:pt modelId="{177D1E6F-4FF3-4BF6-9404-9A24EB78B473}">
      <dgm:prSet/>
      <dgm:spPr/>
      <dgm:t>
        <a:bodyPr/>
        <a:lstStyle/>
        <a:p>
          <a:r>
            <a:rPr lang="en-US" baseline="0"/>
            <a:t>Understanding the competencies</a:t>
          </a:r>
          <a:endParaRPr lang="en-GB"/>
        </a:p>
      </dgm:t>
    </dgm:pt>
    <dgm:pt modelId="{2FE8CB26-25B8-457D-A64A-586DB104A9CD}" type="parTrans" cxnId="{93027C1A-D804-44BC-814D-97718B6D2217}">
      <dgm:prSet/>
      <dgm:spPr/>
      <dgm:t>
        <a:bodyPr/>
        <a:lstStyle/>
        <a:p>
          <a:endParaRPr lang="en-GB"/>
        </a:p>
      </dgm:t>
    </dgm:pt>
    <dgm:pt modelId="{EC0CD60C-BDE5-4DEB-B226-283777D35005}" type="sibTrans" cxnId="{93027C1A-D804-44BC-814D-97718B6D2217}">
      <dgm:prSet/>
      <dgm:spPr/>
      <dgm:t>
        <a:bodyPr/>
        <a:lstStyle/>
        <a:p>
          <a:endParaRPr lang="en-GB"/>
        </a:p>
      </dgm:t>
    </dgm:pt>
    <dgm:pt modelId="{A2835C7C-F3F2-4E21-8A7B-C005C76F25C0}">
      <dgm:prSet/>
      <dgm:spPr/>
      <dgm:t>
        <a:bodyPr/>
        <a:lstStyle/>
        <a:p>
          <a:r>
            <a:rPr lang="en-US" baseline="0"/>
            <a:t>Mapping technology to maturity levels and competencies</a:t>
          </a:r>
          <a:endParaRPr lang="en-GB"/>
        </a:p>
      </dgm:t>
    </dgm:pt>
    <dgm:pt modelId="{9559540A-E20B-4A1A-AA73-E7029950872B}" type="parTrans" cxnId="{01940939-280A-43BB-90CC-508E57F97622}">
      <dgm:prSet/>
      <dgm:spPr/>
      <dgm:t>
        <a:bodyPr/>
        <a:lstStyle/>
        <a:p>
          <a:endParaRPr lang="en-GB"/>
        </a:p>
      </dgm:t>
    </dgm:pt>
    <dgm:pt modelId="{B9148A4E-9316-417B-B125-9757A56E2A53}" type="sibTrans" cxnId="{01940939-280A-43BB-90CC-508E57F97622}">
      <dgm:prSet/>
      <dgm:spPr/>
      <dgm:t>
        <a:bodyPr/>
        <a:lstStyle/>
        <a:p>
          <a:endParaRPr lang="en-GB"/>
        </a:p>
      </dgm:t>
    </dgm:pt>
    <dgm:pt modelId="{9A8C9BD6-CF2A-4A0B-A3E7-FD54EA0D2229}">
      <dgm:prSet/>
      <dgm:spPr/>
      <dgm:t>
        <a:bodyPr/>
        <a:lstStyle/>
        <a:p>
          <a:r>
            <a:rPr lang="en-US" baseline="0"/>
            <a:t>Running a workshop</a:t>
          </a:r>
          <a:endParaRPr lang="en-GB"/>
        </a:p>
      </dgm:t>
    </dgm:pt>
    <dgm:pt modelId="{C6F29745-EFD7-45D9-8D6C-0A92B42BA486}" type="parTrans" cxnId="{0D4BA6ED-74BA-4F87-80E9-80798F86223A}">
      <dgm:prSet/>
      <dgm:spPr/>
      <dgm:t>
        <a:bodyPr/>
        <a:lstStyle/>
        <a:p>
          <a:endParaRPr lang="en-GB"/>
        </a:p>
      </dgm:t>
    </dgm:pt>
    <dgm:pt modelId="{13CD9FC5-D0A7-46F1-AB61-E7A20B6349AE}" type="sibTrans" cxnId="{0D4BA6ED-74BA-4F87-80E9-80798F86223A}">
      <dgm:prSet/>
      <dgm:spPr/>
      <dgm:t>
        <a:bodyPr/>
        <a:lstStyle/>
        <a:p>
          <a:endParaRPr lang="en-GB"/>
        </a:p>
      </dgm:t>
    </dgm:pt>
    <dgm:pt modelId="{9BEFA1CB-3E37-4773-B2D3-79808ED6F33C}">
      <dgm:prSet/>
      <dgm:spPr/>
      <dgm:t>
        <a:bodyPr/>
        <a:lstStyle/>
        <a:p>
          <a:r>
            <a:rPr lang="en-US" baseline="0"/>
            <a:t>Measuring maturity</a:t>
          </a:r>
          <a:endParaRPr lang="en-GB"/>
        </a:p>
      </dgm:t>
    </dgm:pt>
    <dgm:pt modelId="{E9FDE244-FE20-4043-A139-A000C828BE36}" type="parTrans" cxnId="{F3336F82-AC6F-49EC-B18B-E16E8E1B6A9F}">
      <dgm:prSet/>
      <dgm:spPr/>
      <dgm:t>
        <a:bodyPr/>
        <a:lstStyle/>
        <a:p>
          <a:endParaRPr lang="en-GB"/>
        </a:p>
      </dgm:t>
    </dgm:pt>
    <dgm:pt modelId="{2B8CF8AB-9DEE-45C4-8505-872CBF8151C7}" type="sibTrans" cxnId="{F3336F82-AC6F-49EC-B18B-E16E8E1B6A9F}">
      <dgm:prSet/>
      <dgm:spPr/>
      <dgm:t>
        <a:bodyPr/>
        <a:lstStyle/>
        <a:p>
          <a:endParaRPr lang="en-GB"/>
        </a:p>
      </dgm:t>
    </dgm:pt>
    <dgm:pt modelId="{C0AB7E29-A1AD-4768-82B0-1CDE7E364BC8}">
      <dgm:prSet/>
      <dgm:spPr/>
      <dgm:t>
        <a:bodyPr/>
        <a:lstStyle/>
        <a:p>
          <a:r>
            <a:rPr lang="en-US" baseline="0"/>
            <a:t>Sharing anecdotes and success stories</a:t>
          </a:r>
          <a:endParaRPr lang="en-GB"/>
        </a:p>
      </dgm:t>
    </dgm:pt>
    <dgm:pt modelId="{39657A34-76E9-42BE-A710-176380969D75}" type="parTrans" cxnId="{902A490E-7C93-4733-BC78-5C93645683D7}">
      <dgm:prSet/>
      <dgm:spPr/>
      <dgm:t>
        <a:bodyPr/>
        <a:lstStyle/>
        <a:p>
          <a:endParaRPr lang="en-GB"/>
        </a:p>
      </dgm:t>
    </dgm:pt>
    <dgm:pt modelId="{D0AB5EBF-F2D1-4EA3-9FE3-9EA17749251C}" type="sibTrans" cxnId="{902A490E-7C93-4733-BC78-5C93645683D7}">
      <dgm:prSet/>
      <dgm:spPr/>
      <dgm:t>
        <a:bodyPr/>
        <a:lstStyle/>
        <a:p>
          <a:endParaRPr lang="en-GB"/>
        </a:p>
      </dgm:t>
    </dgm:pt>
    <dgm:pt modelId="{8E87FDAF-379A-4048-BDE7-3AA9D0CC3425}">
      <dgm:prSet/>
      <dgm:spPr/>
      <dgm:t>
        <a:bodyPr/>
        <a:lstStyle/>
        <a:p>
          <a:r>
            <a:rPr lang="en-US" baseline="0"/>
            <a:t>Feedback on the maturity model</a:t>
          </a:r>
          <a:endParaRPr lang="en-GB"/>
        </a:p>
      </dgm:t>
    </dgm:pt>
    <dgm:pt modelId="{0F540AC5-213E-4614-B66D-C92FB5C39663}" type="parTrans" cxnId="{35447E4A-FE80-4759-B583-33859027F0A9}">
      <dgm:prSet/>
      <dgm:spPr/>
      <dgm:t>
        <a:bodyPr/>
        <a:lstStyle/>
        <a:p>
          <a:endParaRPr lang="en-GB"/>
        </a:p>
      </dgm:t>
    </dgm:pt>
    <dgm:pt modelId="{F59D66D2-08B3-4CC6-975D-6B65BCBAEDFE}" type="sibTrans" cxnId="{35447E4A-FE80-4759-B583-33859027F0A9}">
      <dgm:prSet/>
      <dgm:spPr/>
      <dgm:t>
        <a:bodyPr/>
        <a:lstStyle/>
        <a:p>
          <a:endParaRPr lang="en-GB"/>
        </a:p>
      </dgm:t>
    </dgm:pt>
    <dgm:pt modelId="{C8DE3531-68C8-429A-994E-2F6DC82D5F02}">
      <dgm:prSet/>
      <dgm:spPr/>
      <dgm:t>
        <a:bodyPr/>
        <a:lstStyle/>
        <a:p>
          <a:r>
            <a:rPr lang="en-US" baseline="0"/>
            <a:t>Safe space to hone your pitch, test your thoughts, or decide how to promote your use of the Maturity Model</a:t>
          </a:r>
          <a:endParaRPr lang="en-GB"/>
        </a:p>
      </dgm:t>
    </dgm:pt>
    <dgm:pt modelId="{1BF2B80A-96B4-4E70-9A7A-90F6D5A78280}" type="parTrans" cxnId="{8F8EFF45-1ADC-4E2C-856C-C40E43C4E9AA}">
      <dgm:prSet/>
      <dgm:spPr/>
      <dgm:t>
        <a:bodyPr/>
        <a:lstStyle/>
        <a:p>
          <a:endParaRPr lang="en-GB"/>
        </a:p>
      </dgm:t>
    </dgm:pt>
    <dgm:pt modelId="{05425E5E-6F77-4BE8-8ED6-490EE112219F}" type="sibTrans" cxnId="{8F8EFF45-1ADC-4E2C-856C-C40E43C4E9AA}">
      <dgm:prSet/>
      <dgm:spPr/>
      <dgm:t>
        <a:bodyPr/>
        <a:lstStyle/>
        <a:p>
          <a:endParaRPr lang="en-GB"/>
        </a:p>
      </dgm:t>
    </dgm:pt>
    <dgm:pt modelId="{58933D55-F2A7-4A3F-901D-F8CB3A54B542}" type="pres">
      <dgm:prSet presAssocID="{CF3C8FC7-0010-400C-B48D-463E33313F63}" presName="Name0" presStyleCnt="0">
        <dgm:presLayoutVars>
          <dgm:dir/>
          <dgm:animLvl val="lvl"/>
          <dgm:resizeHandles val="exact"/>
        </dgm:presLayoutVars>
      </dgm:prSet>
      <dgm:spPr/>
    </dgm:pt>
    <dgm:pt modelId="{B7E6FBB5-D3FE-4C58-B6C4-ADA328E30B71}" type="pres">
      <dgm:prSet presAssocID="{C9BF5567-A296-4619-B8F3-3A21184D799A}" presName="composite" presStyleCnt="0"/>
      <dgm:spPr/>
    </dgm:pt>
    <dgm:pt modelId="{3B3177EE-812A-4A11-9408-4DBAC0001465}" type="pres">
      <dgm:prSet presAssocID="{C9BF5567-A296-4619-B8F3-3A21184D799A}" presName="parTx" presStyleLbl="alignNode1" presStyleIdx="0" presStyleCnt="2">
        <dgm:presLayoutVars>
          <dgm:chMax val="0"/>
          <dgm:chPref val="0"/>
          <dgm:bulletEnabled val="1"/>
        </dgm:presLayoutVars>
      </dgm:prSet>
      <dgm:spPr/>
    </dgm:pt>
    <dgm:pt modelId="{555ED0DF-77D3-4303-A5F0-7192104BE24B}" type="pres">
      <dgm:prSet presAssocID="{C9BF5567-A296-4619-B8F3-3A21184D799A}" presName="desTx" presStyleLbl="alignAccFollowNode1" presStyleIdx="0" presStyleCnt="2">
        <dgm:presLayoutVars>
          <dgm:bulletEnabled val="1"/>
        </dgm:presLayoutVars>
      </dgm:prSet>
      <dgm:spPr/>
    </dgm:pt>
    <dgm:pt modelId="{C8305530-41CB-4C9C-8C82-5B3594D7C565}" type="pres">
      <dgm:prSet presAssocID="{3089D698-07F5-4D2B-8611-2149121D1C34}" presName="space" presStyleCnt="0"/>
      <dgm:spPr/>
    </dgm:pt>
    <dgm:pt modelId="{A12CFA62-4D27-4968-8212-F17CD5C8E9EC}" type="pres">
      <dgm:prSet presAssocID="{763C2298-0E81-4DBA-9D10-86CEEDD2870D}" presName="composite" presStyleCnt="0"/>
      <dgm:spPr/>
    </dgm:pt>
    <dgm:pt modelId="{972787E3-C8B1-450E-B3B0-DD8366128085}" type="pres">
      <dgm:prSet presAssocID="{763C2298-0E81-4DBA-9D10-86CEEDD2870D}" presName="parTx" presStyleLbl="alignNode1" presStyleIdx="1" presStyleCnt="2">
        <dgm:presLayoutVars>
          <dgm:chMax val="0"/>
          <dgm:chPref val="0"/>
          <dgm:bulletEnabled val="1"/>
        </dgm:presLayoutVars>
      </dgm:prSet>
      <dgm:spPr/>
    </dgm:pt>
    <dgm:pt modelId="{533D35BB-4DC4-4EA2-A125-4DBB1A64FE1E}" type="pres">
      <dgm:prSet presAssocID="{763C2298-0E81-4DBA-9D10-86CEEDD2870D}" presName="desTx" presStyleLbl="alignAccFollowNode1" presStyleIdx="1" presStyleCnt="2">
        <dgm:presLayoutVars>
          <dgm:bulletEnabled val="1"/>
        </dgm:presLayoutVars>
      </dgm:prSet>
      <dgm:spPr/>
    </dgm:pt>
  </dgm:ptLst>
  <dgm:cxnLst>
    <dgm:cxn modelId="{902A490E-7C93-4733-BC78-5C93645683D7}" srcId="{763C2298-0E81-4DBA-9D10-86CEEDD2870D}" destId="{C0AB7E29-A1AD-4768-82B0-1CDE7E364BC8}" srcOrd="5" destOrd="0" parTransId="{39657A34-76E9-42BE-A710-176380969D75}" sibTransId="{D0AB5EBF-F2D1-4EA3-9FE3-9EA17749251C}"/>
    <dgm:cxn modelId="{93027C1A-D804-44BC-814D-97718B6D2217}" srcId="{763C2298-0E81-4DBA-9D10-86CEEDD2870D}" destId="{177D1E6F-4FF3-4BF6-9404-9A24EB78B473}" srcOrd="1" destOrd="0" parTransId="{2FE8CB26-25B8-457D-A64A-586DB104A9CD}" sibTransId="{EC0CD60C-BDE5-4DEB-B226-283777D35005}"/>
    <dgm:cxn modelId="{EC17AE31-1C2F-4B71-8E6E-D9D8E5A518DB}" srcId="{CF3C8FC7-0010-400C-B48D-463E33313F63}" destId="{763C2298-0E81-4DBA-9D10-86CEEDD2870D}" srcOrd="1" destOrd="0" parTransId="{2763EAEF-E437-45B3-B72F-FE02FFB5B9DB}" sibTransId="{E6210AC7-E301-4603-9B5A-2A43C7CDBEC3}"/>
    <dgm:cxn modelId="{D3839B36-09CB-4474-A750-566A687BB220}" type="presOf" srcId="{C8DE3531-68C8-429A-994E-2F6DC82D5F02}" destId="{555ED0DF-77D3-4303-A5F0-7192104BE24B}" srcOrd="0" destOrd="0" presId="urn:microsoft.com/office/officeart/2005/8/layout/hList1"/>
    <dgm:cxn modelId="{01940939-280A-43BB-90CC-508E57F97622}" srcId="{763C2298-0E81-4DBA-9D10-86CEEDD2870D}" destId="{A2835C7C-F3F2-4E21-8A7B-C005C76F25C0}" srcOrd="2" destOrd="0" parTransId="{9559540A-E20B-4A1A-AA73-E7029950872B}" sibTransId="{B9148A4E-9316-417B-B125-9757A56E2A53}"/>
    <dgm:cxn modelId="{16BEB75B-8786-4CF9-9197-B54A7311F3CD}" type="presOf" srcId="{763C2298-0E81-4DBA-9D10-86CEEDD2870D}" destId="{972787E3-C8B1-450E-B3B0-DD8366128085}" srcOrd="0" destOrd="0" presId="urn:microsoft.com/office/officeart/2005/8/layout/hList1"/>
    <dgm:cxn modelId="{6C904642-612E-422F-AE6D-D652C34A747A}" type="presOf" srcId="{8E87FDAF-379A-4048-BDE7-3AA9D0CC3425}" destId="{533D35BB-4DC4-4EA2-A125-4DBB1A64FE1E}" srcOrd="0" destOrd="6" presId="urn:microsoft.com/office/officeart/2005/8/layout/hList1"/>
    <dgm:cxn modelId="{4ACB1D45-B535-41CC-B397-8A0017A9727A}" type="presOf" srcId="{CF3C8FC7-0010-400C-B48D-463E33313F63}" destId="{58933D55-F2A7-4A3F-901D-F8CB3A54B542}" srcOrd="0" destOrd="0" presId="urn:microsoft.com/office/officeart/2005/8/layout/hList1"/>
    <dgm:cxn modelId="{8F8EFF45-1ADC-4E2C-856C-C40E43C4E9AA}" srcId="{C9BF5567-A296-4619-B8F3-3A21184D799A}" destId="{C8DE3531-68C8-429A-994E-2F6DC82D5F02}" srcOrd="0" destOrd="0" parTransId="{1BF2B80A-96B4-4E70-9A7A-90F6D5A78280}" sibTransId="{05425E5E-6F77-4BE8-8ED6-490EE112219F}"/>
    <dgm:cxn modelId="{35447E4A-FE80-4759-B583-33859027F0A9}" srcId="{763C2298-0E81-4DBA-9D10-86CEEDD2870D}" destId="{8E87FDAF-379A-4048-BDE7-3AA9D0CC3425}" srcOrd="6" destOrd="0" parTransId="{0F540AC5-213E-4614-B66D-C92FB5C39663}" sibTransId="{F59D66D2-08B3-4CC6-975D-6B65BCBAEDFE}"/>
    <dgm:cxn modelId="{5792B87C-44EB-4F75-A3E4-C82C57B51B63}" type="presOf" srcId="{C0AB7E29-A1AD-4768-82B0-1CDE7E364BC8}" destId="{533D35BB-4DC4-4EA2-A125-4DBB1A64FE1E}" srcOrd="0" destOrd="5" presId="urn:microsoft.com/office/officeart/2005/8/layout/hList1"/>
    <dgm:cxn modelId="{F3336F82-AC6F-49EC-B18B-E16E8E1B6A9F}" srcId="{763C2298-0E81-4DBA-9D10-86CEEDD2870D}" destId="{9BEFA1CB-3E37-4773-B2D3-79808ED6F33C}" srcOrd="4" destOrd="0" parTransId="{E9FDE244-FE20-4043-A139-A000C828BE36}" sibTransId="{2B8CF8AB-9DEE-45C4-8505-872CBF8151C7}"/>
    <dgm:cxn modelId="{80595490-D6C0-428F-9FFD-07F8B62BB56C}" srcId="{763C2298-0E81-4DBA-9D10-86CEEDD2870D}" destId="{F807E995-A85E-4EDD-9F6F-A50C62A9A778}" srcOrd="0" destOrd="0" parTransId="{4D1F3802-0B0B-4122-AE7F-BEC8340DBB7F}" sibTransId="{F5839064-59E1-4163-A8AD-9983484E818F}"/>
    <dgm:cxn modelId="{5D305F9B-4FAE-41B9-871D-39D303E0B421}" type="presOf" srcId="{A2835C7C-F3F2-4E21-8A7B-C005C76F25C0}" destId="{533D35BB-4DC4-4EA2-A125-4DBB1A64FE1E}" srcOrd="0" destOrd="2" presId="urn:microsoft.com/office/officeart/2005/8/layout/hList1"/>
    <dgm:cxn modelId="{D58566A6-7826-47C1-8DD4-92E3ED23E5BB}" type="presOf" srcId="{9A8C9BD6-CF2A-4A0B-A3E7-FD54EA0D2229}" destId="{533D35BB-4DC4-4EA2-A125-4DBB1A64FE1E}" srcOrd="0" destOrd="3" presId="urn:microsoft.com/office/officeart/2005/8/layout/hList1"/>
    <dgm:cxn modelId="{C79747B8-C94F-45B6-8FF9-789E6B6EEB4E}" type="presOf" srcId="{F807E995-A85E-4EDD-9F6F-A50C62A9A778}" destId="{533D35BB-4DC4-4EA2-A125-4DBB1A64FE1E}" srcOrd="0" destOrd="0" presId="urn:microsoft.com/office/officeart/2005/8/layout/hList1"/>
    <dgm:cxn modelId="{3F1FECE0-3433-4A78-A96A-2D43306CCBCC}" type="presOf" srcId="{177D1E6F-4FF3-4BF6-9404-9A24EB78B473}" destId="{533D35BB-4DC4-4EA2-A125-4DBB1A64FE1E}" srcOrd="0" destOrd="1" presId="urn:microsoft.com/office/officeart/2005/8/layout/hList1"/>
    <dgm:cxn modelId="{0D4BA6ED-74BA-4F87-80E9-80798F86223A}" srcId="{763C2298-0E81-4DBA-9D10-86CEEDD2870D}" destId="{9A8C9BD6-CF2A-4A0B-A3E7-FD54EA0D2229}" srcOrd="3" destOrd="0" parTransId="{C6F29745-EFD7-45D9-8D6C-0A92B42BA486}" sibTransId="{13CD9FC5-D0A7-46F1-AB61-E7A20B6349AE}"/>
    <dgm:cxn modelId="{0743E0F4-444E-4104-B8F4-7669E2FB59D3}" srcId="{CF3C8FC7-0010-400C-B48D-463E33313F63}" destId="{C9BF5567-A296-4619-B8F3-3A21184D799A}" srcOrd="0" destOrd="0" parTransId="{A7F14B20-BCE9-40AF-8849-410808CCB1B0}" sibTransId="{3089D698-07F5-4D2B-8611-2149121D1C34}"/>
    <dgm:cxn modelId="{12F6C9F5-4090-4095-8AB9-02E8CA21C4CD}" type="presOf" srcId="{C9BF5567-A296-4619-B8F3-3A21184D799A}" destId="{3B3177EE-812A-4A11-9408-4DBAC0001465}" srcOrd="0" destOrd="0" presId="urn:microsoft.com/office/officeart/2005/8/layout/hList1"/>
    <dgm:cxn modelId="{739311FD-6107-45A8-8AF4-28F44DA9C39B}" type="presOf" srcId="{9BEFA1CB-3E37-4773-B2D3-79808ED6F33C}" destId="{533D35BB-4DC4-4EA2-A125-4DBB1A64FE1E}" srcOrd="0" destOrd="4" presId="urn:microsoft.com/office/officeart/2005/8/layout/hList1"/>
    <dgm:cxn modelId="{903F91E8-36FE-4D47-BF45-23697303A8C8}" type="presParOf" srcId="{58933D55-F2A7-4A3F-901D-F8CB3A54B542}" destId="{B7E6FBB5-D3FE-4C58-B6C4-ADA328E30B71}" srcOrd="0" destOrd="0" presId="urn:microsoft.com/office/officeart/2005/8/layout/hList1"/>
    <dgm:cxn modelId="{8C0F4FBB-B332-4A21-8228-472F7A13D321}" type="presParOf" srcId="{B7E6FBB5-D3FE-4C58-B6C4-ADA328E30B71}" destId="{3B3177EE-812A-4A11-9408-4DBAC0001465}" srcOrd="0" destOrd="0" presId="urn:microsoft.com/office/officeart/2005/8/layout/hList1"/>
    <dgm:cxn modelId="{5C95DD1E-C451-43CE-ABC9-8DE63681FC57}" type="presParOf" srcId="{B7E6FBB5-D3FE-4C58-B6C4-ADA328E30B71}" destId="{555ED0DF-77D3-4303-A5F0-7192104BE24B}" srcOrd="1" destOrd="0" presId="urn:microsoft.com/office/officeart/2005/8/layout/hList1"/>
    <dgm:cxn modelId="{C6E4995C-B7ED-4232-A8AA-2ED355EB95DB}" type="presParOf" srcId="{58933D55-F2A7-4A3F-901D-F8CB3A54B542}" destId="{C8305530-41CB-4C9C-8C82-5B3594D7C565}" srcOrd="1" destOrd="0" presId="urn:microsoft.com/office/officeart/2005/8/layout/hList1"/>
    <dgm:cxn modelId="{498AF6BD-97B0-4B25-B6FB-5E262674F554}" type="presParOf" srcId="{58933D55-F2A7-4A3F-901D-F8CB3A54B542}" destId="{A12CFA62-4D27-4968-8212-F17CD5C8E9EC}" srcOrd="2" destOrd="0" presId="urn:microsoft.com/office/officeart/2005/8/layout/hList1"/>
    <dgm:cxn modelId="{D925B89C-E880-472A-B8E2-CF2EC47BFF36}" type="presParOf" srcId="{A12CFA62-4D27-4968-8212-F17CD5C8E9EC}" destId="{972787E3-C8B1-450E-B3B0-DD8366128085}" srcOrd="0" destOrd="0" presId="urn:microsoft.com/office/officeart/2005/8/layout/hList1"/>
    <dgm:cxn modelId="{A02BB288-75C2-4FF5-B728-14A1E59528DD}" type="presParOf" srcId="{A12CFA62-4D27-4968-8212-F17CD5C8E9EC}" destId="{533D35BB-4DC4-4EA2-A125-4DBB1A64FE1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B34D56-B99B-4E7D-816C-070183C0B152}" type="doc">
      <dgm:prSet loTypeId="urn:microsoft.com/office/officeart/2005/8/layout/hList1" loCatId="list" qsTypeId="urn:microsoft.com/office/officeart/2005/8/quickstyle/simple1" qsCatId="simple" csTypeId="urn:microsoft.com/office/officeart/2005/8/colors/accent3_2" csCatId="accent3"/>
      <dgm:spPr/>
      <dgm:t>
        <a:bodyPr/>
        <a:lstStyle/>
        <a:p>
          <a:endParaRPr lang="en-US"/>
        </a:p>
      </dgm:t>
    </dgm:pt>
    <dgm:pt modelId="{3E95CDE5-EBC2-43F0-A4AE-F0A2FE585ABA}">
      <dgm:prSet/>
      <dgm:spPr/>
      <dgm:t>
        <a:bodyPr/>
        <a:lstStyle/>
        <a:p>
          <a:r>
            <a:rPr lang="en-US"/>
            <a:t>Make sure it works</a:t>
          </a:r>
        </a:p>
      </dgm:t>
    </dgm:pt>
    <dgm:pt modelId="{EAB7171F-5ABB-4B1D-9801-8933DFEDF6BF}" type="parTrans" cxnId="{33C9E40E-EFA1-4321-BAFF-E93F37A52C10}">
      <dgm:prSet/>
      <dgm:spPr/>
      <dgm:t>
        <a:bodyPr/>
        <a:lstStyle/>
        <a:p>
          <a:endParaRPr lang="en-US"/>
        </a:p>
      </dgm:t>
    </dgm:pt>
    <dgm:pt modelId="{F44CD83F-28CA-4FC9-B9ED-067CE06E3188}" type="sibTrans" cxnId="{33C9E40E-EFA1-4321-BAFF-E93F37A52C10}">
      <dgm:prSet/>
      <dgm:spPr/>
      <dgm:t>
        <a:bodyPr/>
        <a:lstStyle/>
        <a:p>
          <a:endParaRPr lang="en-US"/>
        </a:p>
      </dgm:t>
    </dgm:pt>
    <dgm:pt modelId="{50D43CCE-75EB-419D-A161-3AE683E82BA8}">
      <dgm:prSet/>
      <dgm:spPr/>
      <dgm:t>
        <a:bodyPr/>
        <a:lstStyle/>
        <a:p>
          <a:r>
            <a:rPr lang="en-US"/>
            <a:t>Distribution lists and groups include the people you think they do.  </a:t>
          </a:r>
        </a:p>
      </dgm:t>
    </dgm:pt>
    <dgm:pt modelId="{A2B6141E-77B8-4C67-B99B-C190708EECFF}" type="parTrans" cxnId="{CCCCC5EC-BF97-406B-86BC-47AEECECC210}">
      <dgm:prSet/>
      <dgm:spPr/>
      <dgm:t>
        <a:bodyPr/>
        <a:lstStyle/>
        <a:p>
          <a:endParaRPr lang="en-US"/>
        </a:p>
      </dgm:t>
    </dgm:pt>
    <dgm:pt modelId="{34B184BD-78A8-4CED-8003-863C0D1B493B}" type="sibTrans" cxnId="{CCCCC5EC-BF97-406B-86BC-47AEECECC210}">
      <dgm:prSet/>
      <dgm:spPr/>
      <dgm:t>
        <a:bodyPr/>
        <a:lstStyle/>
        <a:p>
          <a:endParaRPr lang="en-US"/>
        </a:p>
      </dgm:t>
    </dgm:pt>
    <dgm:pt modelId="{A26F0AB7-EB4C-428C-8AD6-5DA346E79359}">
      <dgm:prSet/>
      <dgm:spPr/>
      <dgm:t>
        <a:bodyPr/>
        <a:lstStyle/>
        <a:p>
          <a:r>
            <a:rPr lang="en-US"/>
            <a:t>Everyone knows which tool makes the most sense for what messages. </a:t>
          </a:r>
        </a:p>
      </dgm:t>
    </dgm:pt>
    <dgm:pt modelId="{4264943D-8B18-4563-82EE-9482441C9811}" type="parTrans" cxnId="{D7F25CF3-8081-4676-80C4-96058A2C8009}">
      <dgm:prSet/>
      <dgm:spPr/>
      <dgm:t>
        <a:bodyPr/>
        <a:lstStyle/>
        <a:p>
          <a:endParaRPr lang="en-US"/>
        </a:p>
      </dgm:t>
    </dgm:pt>
    <dgm:pt modelId="{3947E9D9-422A-4755-99AF-9F160FE40C2B}" type="sibTrans" cxnId="{D7F25CF3-8081-4676-80C4-96058A2C8009}">
      <dgm:prSet/>
      <dgm:spPr/>
      <dgm:t>
        <a:bodyPr/>
        <a:lstStyle/>
        <a:p>
          <a:endParaRPr lang="en-US"/>
        </a:p>
      </dgm:t>
    </dgm:pt>
    <dgm:pt modelId="{C950908B-ABA6-4803-9E97-D6ECD33F5E1E}">
      <dgm:prSet/>
      <dgm:spPr/>
      <dgm:t>
        <a:bodyPr/>
        <a:lstStyle/>
        <a:p>
          <a:r>
            <a:rPr lang="en-US"/>
            <a:t>Make it easy</a:t>
          </a:r>
        </a:p>
      </dgm:t>
    </dgm:pt>
    <dgm:pt modelId="{66CFD560-A400-4D22-AF36-062CF3B0BDA2}" type="parTrans" cxnId="{F393BD9E-3B11-46F9-A0EB-58ED155CF98A}">
      <dgm:prSet/>
      <dgm:spPr/>
      <dgm:t>
        <a:bodyPr/>
        <a:lstStyle/>
        <a:p>
          <a:endParaRPr lang="en-US"/>
        </a:p>
      </dgm:t>
    </dgm:pt>
    <dgm:pt modelId="{55504439-39EC-4C69-99A3-ED25BF64DD42}" type="sibTrans" cxnId="{F393BD9E-3B11-46F9-A0EB-58ED155CF98A}">
      <dgm:prSet/>
      <dgm:spPr/>
      <dgm:t>
        <a:bodyPr/>
        <a:lstStyle/>
        <a:p>
          <a:endParaRPr lang="en-US"/>
        </a:p>
      </dgm:t>
    </dgm:pt>
    <dgm:pt modelId="{253FE3EE-DA47-4E7E-9FE0-F0330ADE8C0F}">
      <dgm:prSet/>
      <dgm:spPr/>
      <dgm:t>
        <a:bodyPr/>
        <a:lstStyle/>
        <a:p>
          <a:r>
            <a:rPr lang="en-US"/>
            <a:t>People are intimidated by technology, and doing broad communication puts a spotlight on any mistakes.</a:t>
          </a:r>
        </a:p>
      </dgm:t>
    </dgm:pt>
    <dgm:pt modelId="{006ABBF3-C6D9-49E9-826E-9A134252105F}" type="parTrans" cxnId="{DA354A31-4CC9-433D-BA7E-606B2044029D}">
      <dgm:prSet/>
      <dgm:spPr/>
      <dgm:t>
        <a:bodyPr/>
        <a:lstStyle/>
        <a:p>
          <a:endParaRPr lang="en-US"/>
        </a:p>
      </dgm:t>
    </dgm:pt>
    <dgm:pt modelId="{9545B68B-2397-459A-9ACF-E4F6E71CCA7B}" type="sibTrans" cxnId="{DA354A31-4CC9-433D-BA7E-606B2044029D}">
      <dgm:prSet/>
      <dgm:spPr/>
      <dgm:t>
        <a:bodyPr/>
        <a:lstStyle/>
        <a:p>
          <a:endParaRPr lang="en-US"/>
        </a:p>
      </dgm:t>
    </dgm:pt>
    <dgm:pt modelId="{1CA19F7B-5310-4863-B3D6-9B831EC9A536}" type="pres">
      <dgm:prSet presAssocID="{FBB34D56-B99B-4E7D-816C-070183C0B152}" presName="Name0" presStyleCnt="0">
        <dgm:presLayoutVars>
          <dgm:dir/>
          <dgm:animLvl val="lvl"/>
          <dgm:resizeHandles val="exact"/>
        </dgm:presLayoutVars>
      </dgm:prSet>
      <dgm:spPr/>
    </dgm:pt>
    <dgm:pt modelId="{56CAC654-9B18-4AB4-BE27-FF40AF62CAF4}" type="pres">
      <dgm:prSet presAssocID="{3E95CDE5-EBC2-43F0-A4AE-F0A2FE585ABA}" presName="composite" presStyleCnt="0"/>
      <dgm:spPr/>
    </dgm:pt>
    <dgm:pt modelId="{897926C0-28A1-46B4-AF3F-23C7C890B59F}" type="pres">
      <dgm:prSet presAssocID="{3E95CDE5-EBC2-43F0-A4AE-F0A2FE585ABA}" presName="parTx" presStyleLbl="alignNode1" presStyleIdx="0" presStyleCnt="2">
        <dgm:presLayoutVars>
          <dgm:chMax val="0"/>
          <dgm:chPref val="0"/>
          <dgm:bulletEnabled val="1"/>
        </dgm:presLayoutVars>
      </dgm:prSet>
      <dgm:spPr/>
    </dgm:pt>
    <dgm:pt modelId="{3EF915FA-C63F-4780-B7AC-38B122002095}" type="pres">
      <dgm:prSet presAssocID="{3E95CDE5-EBC2-43F0-A4AE-F0A2FE585ABA}" presName="desTx" presStyleLbl="alignAccFollowNode1" presStyleIdx="0" presStyleCnt="2">
        <dgm:presLayoutVars>
          <dgm:bulletEnabled val="1"/>
        </dgm:presLayoutVars>
      </dgm:prSet>
      <dgm:spPr/>
    </dgm:pt>
    <dgm:pt modelId="{C19AAD03-9076-4E4D-95C4-B372B034EDFC}" type="pres">
      <dgm:prSet presAssocID="{F44CD83F-28CA-4FC9-B9ED-067CE06E3188}" presName="space" presStyleCnt="0"/>
      <dgm:spPr/>
    </dgm:pt>
    <dgm:pt modelId="{77E8A41C-19A7-41B5-B404-9092D1B4AB17}" type="pres">
      <dgm:prSet presAssocID="{C950908B-ABA6-4803-9E97-D6ECD33F5E1E}" presName="composite" presStyleCnt="0"/>
      <dgm:spPr/>
    </dgm:pt>
    <dgm:pt modelId="{5860EF67-CECE-4312-BE2D-CC747DCC287B}" type="pres">
      <dgm:prSet presAssocID="{C950908B-ABA6-4803-9E97-D6ECD33F5E1E}" presName="parTx" presStyleLbl="alignNode1" presStyleIdx="1" presStyleCnt="2">
        <dgm:presLayoutVars>
          <dgm:chMax val="0"/>
          <dgm:chPref val="0"/>
          <dgm:bulletEnabled val="1"/>
        </dgm:presLayoutVars>
      </dgm:prSet>
      <dgm:spPr/>
    </dgm:pt>
    <dgm:pt modelId="{3379B2B2-3E5B-4AC7-B935-A57A4F54DF12}" type="pres">
      <dgm:prSet presAssocID="{C950908B-ABA6-4803-9E97-D6ECD33F5E1E}" presName="desTx" presStyleLbl="alignAccFollowNode1" presStyleIdx="1" presStyleCnt="2">
        <dgm:presLayoutVars>
          <dgm:bulletEnabled val="1"/>
        </dgm:presLayoutVars>
      </dgm:prSet>
      <dgm:spPr/>
    </dgm:pt>
  </dgm:ptLst>
  <dgm:cxnLst>
    <dgm:cxn modelId="{D83FCE05-7584-4D57-AFCC-3192F74C6F57}" type="presOf" srcId="{50D43CCE-75EB-419D-A161-3AE683E82BA8}" destId="{3EF915FA-C63F-4780-B7AC-38B122002095}" srcOrd="0" destOrd="0" presId="urn:microsoft.com/office/officeart/2005/8/layout/hList1"/>
    <dgm:cxn modelId="{33C9E40E-EFA1-4321-BAFF-E93F37A52C10}" srcId="{FBB34D56-B99B-4E7D-816C-070183C0B152}" destId="{3E95CDE5-EBC2-43F0-A4AE-F0A2FE585ABA}" srcOrd="0" destOrd="0" parTransId="{EAB7171F-5ABB-4B1D-9801-8933DFEDF6BF}" sibTransId="{F44CD83F-28CA-4FC9-B9ED-067CE06E3188}"/>
    <dgm:cxn modelId="{9D72CD26-607A-4325-AEF9-539F8501EAA6}" type="presOf" srcId="{253FE3EE-DA47-4E7E-9FE0-F0330ADE8C0F}" destId="{3379B2B2-3E5B-4AC7-B935-A57A4F54DF12}" srcOrd="0" destOrd="0" presId="urn:microsoft.com/office/officeart/2005/8/layout/hList1"/>
    <dgm:cxn modelId="{DA354A31-4CC9-433D-BA7E-606B2044029D}" srcId="{C950908B-ABA6-4803-9E97-D6ECD33F5E1E}" destId="{253FE3EE-DA47-4E7E-9FE0-F0330ADE8C0F}" srcOrd="0" destOrd="0" parTransId="{006ABBF3-C6D9-49E9-826E-9A134252105F}" sibTransId="{9545B68B-2397-459A-9ACF-E4F6E71CCA7B}"/>
    <dgm:cxn modelId="{2653DA35-E178-4DEC-B49F-101E8D1B62BE}" type="presOf" srcId="{FBB34D56-B99B-4E7D-816C-070183C0B152}" destId="{1CA19F7B-5310-4863-B3D6-9B831EC9A536}" srcOrd="0" destOrd="0" presId="urn:microsoft.com/office/officeart/2005/8/layout/hList1"/>
    <dgm:cxn modelId="{0D232964-4B80-4DF8-BB58-BD8F46FD559F}" type="presOf" srcId="{A26F0AB7-EB4C-428C-8AD6-5DA346E79359}" destId="{3EF915FA-C63F-4780-B7AC-38B122002095}" srcOrd="0" destOrd="1" presId="urn:microsoft.com/office/officeart/2005/8/layout/hList1"/>
    <dgm:cxn modelId="{2B4C359E-1845-4161-BE08-BE702DCE60B1}" type="presOf" srcId="{3E95CDE5-EBC2-43F0-A4AE-F0A2FE585ABA}" destId="{897926C0-28A1-46B4-AF3F-23C7C890B59F}" srcOrd="0" destOrd="0" presId="urn:microsoft.com/office/officeart/2005/8/layout/hList1"/>
    <dgm:cxn modelId="{F393BD9E-3B11-46F9-A0EB-58ED155CF98A}" srcId="{FBB34D56-B99B-4E7D-816C-070183C0B152}" destId="{C950908B-ABA6-4803-9E97-D6ECD33F5E1E}" srcOrd="1" destOrd="0" parTransId="{66CFD560-A400-4D22-AF36-062CF3B0BDA2}" sibTransId="{55504439-39EC-4C69-99A3-ED25BF64DD42}"/>
    <dgm:cxn modelId="{9D319CBF-D8E9-4C09-B1B0-02BBB72F6F6E}" type="presOf" srcId="{C950908B-ABA6-4803-9E97-D6ECD33F5E1E}" destId="{5860EF67-CECE-4312-BE2D-CC747DCC287B}" srcOrd="0" destOrd="0" presId="urn:microsoft.com/office/officeart/2005/8/layout/hList1"/>
    <dgm:cxn modelId="{CCCCC5EC-BF97-406B-86BC-47AEECECC210}" srcId="{3E95CDE5-EBC2-43F0-A4AE-F0A2FE585ABA}" destId="{50D43CCE-75EB-419D-A161-3AE683E82BA8}" srcOrd="0" destOrd="0" parTransId="{A2B6141E-77B8-4C67-B99B-C190708EECFF}" sibTransId="{34B184BD-78A8-4CED-8003-863C0D1B493B}"/>
    <dgm:cxn modelId="{D7F25CF3-8081-4676-80C4-96058A2C8009}" srcId="{3E95CDE5-EBC2-43F0-A4AE-F0A2FE585ABA}" destId="{A26F0AB7-EB4C-428C-8AD6-5DA346E79359}" srcOrd="1" destOrd="0" parTransId="{4264943D-8B18-4563-82EE-9482441C9811}" sibTransId="{3947E9D9-422A-4755-99AF-9F160FE40C2B}"/>
    <dgm:cxn modelId="{93749845-0B49-4D69-8829-3E311243D0C5}" type="presParOf" srcId="{1CA19F7B-5310-4863-B3D6-9B831EC9A536}" destId="{56CAC654-9B18-4AB4-BE27-FF40AF62CAF4}" srcOrd="0" destOrd="0" presId="urn:microsoft.com/office/officeart/2005/8/layout/hList1"/>
    <dgm:cxn modelId="{EB29D201-E101-4D4C-B9EA-D343CF4A8EFD}" type="presParOf" srcId="{56CAC654-9B18-4AB4-BE27-FF40AF62CAF4}" destId="{897926C0-28A1-46B4-AF3F-23C7C890B59F}" srcOrd="0" destOrd="0" presId="urn:microsoft.com/office/officeart/2005/8/layout/hList1"/>
    <dgm:cxn modelId="{87404A86-873C-45A6-BE7B-F8653C9BB357}" type="presParOf" srcId="{56CAC654-9B18-4AB4-BE27-FF40AF62CAF4}" destId="{3EF915FA-C63F-4780-B7AC-38B122002095}" srcOrd="1" destOrd="0" presId="urn:microsoft.com/office/officeart/2005/8/layout/hList1"/>
    <dgm:cxn modelId="{E95A0461-98BE-419B-9D54-2C4763BE44AB}" type="presParOf" srcId="{1CA19F7B-5310-4863-B3D6-9B831EC9A536}" destId="{C19AAD03-9076-4E4D-95C4-B372B034EDFC}" srcOrd="1" destOrd="0" presId="urn:microsoft.com/office/officeart/2005/8/layout/hList1"/>
    <dgm:cxn modelId="{C4106717-CA60-4A64-B5C3-76047A40E142}" type="presParOf" srcId="{1CA19F7B-5310-4863-B3D6-9B831EC9A536}" destId="{77E8A41C-19A7-41B5-B404-9092D1B4AB17}" srcOrd="2" destOrd="0" presId="urn:microsoft.com/office/officeart/2005/8/layout/hList1"/>
    <dgm:cxn modelId="{29AFBD24-4FC4-4476-953F-46968428A783}" type="presParOf" srcId="{77E8A41C-19A7-41B5-B404-9092D1B4AB17}" destId="{5860EF67-CECE-4312-BE2D-CC747DCC287B}" srcOrd="0" destOrd="0" presId="urn:microsoft.com/office/officeart/2005/8/layout/hList1"/>
    <dgm:cxn modelId="{03F7F755-DF0F-43F1-9AFB-108771886EFD}" type="presParOf" srcId="{77E8A41C-19A7-41B5-B404-9092D1B4AB17}" destId="{3379B2B2-3E5B-4AC7-B935-A57A4F54DF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50A206-D609-4B2D-AC58-70E5FF6E6C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8837FF5-C187-4241-BC04-CE067DF3CB9C}">
      <dgm:prSet/>
      <dgm:spPr/>
      <dgm:t>
        <a:bodyPr/>
        <a:lstStyle/>
        <a:p>
          <a:r>
            <a:rPr lang="en-US"/>
            <a:t>Search</a:t>
          </a:r>
        </a:p>
      </dgm:t>
    </dgm:pt>
    <dgm:pt modelId="{18CED202-DF09-4C7B-B6EE-E38BF9AEB840}" type="parTrans" cxnId="{DB878081-36C9-4757-913D-7CA26BE8299F}">
      <dgm:prSet/>
      <dgm:spPr/>
      <dgm:t>
        <a:bodyPr/>
        <a:lstStyle/>
        <a:p>
          <a:endParaRPr lang="en-US"/>
        </a:p>
      </dgm:t>
    </dgm:pt>
    <dgm:pt modelId="{A51D8317-68B8-49DC-B30A-33031637B675}" type="sibTrans" cxnId="{DB878081-36C9-4757-913D-7CA26BE8299F}">
      <dgm:prSet/>
      <dgm:spPr/>
      <dgm:t>
        <a:bodyPr/>
        <a:lstStyle/>
        <a:p>
          <a:endParaRPr lang="en-US"/>
        </a:p>
      </dgm:t>
    </dgm:pt>
    <dgm:pt modelId="{8DC4CF69-2A43-48AD-8298-53C19388DC96}">
      <dgm:prSet/>
      <dgm:spPr/>
      <dgm:t>
        <a:bodyPr/>
        <a:lstStyle/>
        <a:p>
          <a:r>
            <a:rPr lang="en-US"/>
            <a:t>Business process</a:t>
          </a:r>
        </a:p>
      </dgm:t>
    </dgm:pt>
    <dgm:pt modelId="{2638A636-37B4-480A-A515-FD6DBCAAFF5D}" type="parTrans" cxnId="{3A8CFFCE-A6A8-4E5F-AB59-788FF97193E5}">
      <dgm:prSet/>
      <dgm:spPr/>
      <dgm:t>
        <a:bodyPr/>
        <a:lstStyle/>
        <a:p>
          <a:endParaRPr lang="en-US"/>
        </a:p>
      </dgm:t>
    </dgm:pt>
    <dgm:pt modelId="{9585A5FB-3DF8-4192-A102-9C0285F83F8D}" type="sibTrans" cxnId="{3A8CFFCE-A6A8-4E5F-AB59-788FF97193E5}">
      <dgm:prSet/>
      <dgm:spPr/>
      <dgm:t>
        <a:bodyPr/>
        <a:lstStyle/>
        <a:p>
          <a:endParaRPr lang="en-US"/>
        </a:p>
      </dgm:t>
    </dgm:pt>
    <dgm:pt modelId="{398D1E83-3C31-482F-BBEE-72C3BE4B1A45}">
      <dgm:prSet/>
      <dgm:spPr/>
      <dgm:t>
        <a:bodyPr/>
        <a:lstStyle/>
        <a:p>
          <a:r>
            <a:rPr lang="en-US"/>
            <a:t>Collaboration</a:t>
          </a:r>
        </a:p>
      </dgm:t>
    </dgm:pt>
    <dgm:pt modelId="{7A73EF31-816D-49F2-BEE2-407FA7E8301C}" type="parTrans" cxnId="{934D9ACD-B919-47CE-9E22-545B75E178FC}">
      <dgm:prSet/>
      <dgm:spPr/>
      <dgm:t>
        <a:bodyPr/>
        <a:lstStyle/>
        <a:p>
          <a:endParaRPr lang="en-US"/>
        </a:p>
      </dgm:t>
    </dgm:pt>
    <dgm:pt modelId="{E9C96E5C-9E78-4F90-85CC-F91425823F39}" type="sibTrans" cxnId="{934D9ACD-B919-47CE-9E22-545B75E178FC}">
      <dgm:prSet/>
      <dgm:spPr/>
      <dgm:t>
        <a:bodyPr/>
        <a:lstStyle/>
        <a:p>
          <a:endParaRPr lang="en-US"/>
        </a:p>
      </dgm:t>
    </dgm:pt>
    <dgm:pt modelId="{A0B154AE-5DDC-4A17-A314-518ED113AA26}">
      <dgm:prSet/>
      <dgm:spPr/>
      <dgm:t>
        <a:bodyPr/>
        <a:lstStyle/>
        <a:p>
          <a:r>
            <a:rPr lang="en-US"/>
            <a:t>Infrastructure</a:t>
          </a:r>
        </a:p>
      </dgm:t>
    </dgm:pt>
    <dgm:pt modelId="{F56A19BF-379E-447A-AA1D-CBFDAF04878A}" type="parTrans" cxnId="{34861E25-02B3-447A-BACD-B6E3B03EF6A1}">
      <dgm:prSet/>
      <dgm:spPr/>
      <dgm:t>
        <a:bodyPr/>
        <a:lstStyle/>
        <a:p>
          <a:endParaRPr lang="en-US"/>
        </a:p>
      </dgm:t>
    </dgm:pt>
    <dgm:pt modelId="{A822C46B-5A0E-4919-AE36-DF3A11055238}" type="sibTrans" cxnId="{34861E25-02B3-447A-BACD-B6E3B03EF6A1}">
      <dgm:prSet/>
      <dgm:spPr/>
      <dgm:t>
        <a:bodyPr/>
        <a:lstStyle/>
        <a:p>
          <a:endParaRPr lang="en-US"/>
        </a:p>
      </dgm:t>
    </dgm:pt>
    <dgm:pt modelId="{2C6E2288-7AC8-48DE-A830-6DDD1A6E5859}">
      <dgm:prSet/>
      <dgm:spPr/>
      <dgm:t>
        <a:bodyPr/>
        <a:lstStyle/>
        <a:p>
          <a:r>
            <a:rPr lang="en-US"/>
            <a:t>Accessibility &amp; the Maturity Model</a:t>
          </a:r>
        </a:p>
      </dgm:t>
    </dgm:pt>
    <dgm:pt modelId="{C18560A5-AC1C-443B-85B5-81669C37DACD}" type="parTrans" cxnId="{71ED4837-191D-4A78-9A86-D31B21925908}">
      <dgm:prSet/>
      <dgm:spPr/>
      <dgm:t>
        <a:bodyPr/>
        <a:lstStyle/>
        <a:p>
          <a:endParaRPr lang="en-US"/>
        </a:p>
      </dgm:t>
    </dgm:pt>
    <dgm:pt modelId="{A79CFFBF-B03A-4F65-831B-F6DA626AD25E}" type="sibTrans" cxnId="{71ED4837-191D-4A78-9A86-D31B21925908}">
      <dgm:prSet/>
      <dgm:spPr/>
      <dgm:t>
        <a:bodyPr/>
        <a:lstStyle/>
        <a:p>
          <a:endParaRPr lang="en-US"/>
        </a:p>
      </dgm:t>
    </dgm:pt>
    <dgm:pt modelId="{FEEC97A7-C49F-4FFF-8254-ADEAAFB9DDEC}" type="pres">
      <dgm:prSet presAssocID="{0850A206-D609-4B2D-AC58-70E5FF6E6C1A}" presName="vert0" presStyleCnt="0">
        <dgm:presLayoutVars>
          <dgm:dir/>
          <dgm:animOne val="branch"/>
          <dgm:animLvl val="lvl"/>
        </dgm:presLayoutVars>
      </dgm:prSet>
      <dgm:spPr/>
    </dgm:pt>
    <dgm:pt modelId="{3347C489-0960-4EFB-8311-8AFEF2C445D5}" type="pres">
      <dgm:prSet presAssocID="{398D1E83-3C31-482F-BBEE-72C3BE4B1A45}" presName="thickLine" presStyleLbl="alignNode1" presStyleIdx="0" presStyleCnt="5"/>
      <dgm:spPr/>
    </dgm:pt>
    <dgm:pt modelId="{C88DBEBC-FC67-4BDB-B8A5-D1970E70AA41}" type="pres">
      <dgm:prSet presAssocID="{398D1E83-3C31-482F-BBEE-72C3BE4B1A45}" presName="horz1" presStyleCnt="0"/>
      <dgm:spPr/>
    </dgm:pt>
    <dgm:pt modelId="{E5EC3420-7AA8-4E92-B571-C72B7973AA87}" type="pres">
      <dgm:prSet presAssocID="{398D1E83-3C31-482F-BBEE-72C3BE4B1A45}" presName="tx1" presStyleLbl="revTx" presStyleIdx="0" presStyleCnt="5"/>
      <dgm:spPr/>
    </dgm:pt>
    <dgm:pt modelId="{4DDE7CAB-8AED-44F8-A924-4567056C0B36}" type="pres">
      <dgm:prSet presAssocID="{398D1E83-3C31-482F-BBEE-72C3BE4B1A45}" presName="vert1" presStyleCnt="0"/>
      <dgm:spPr/>
    </dgm:pt>
    <dgm:pt modelId="{162656EF-0B80-40D2-A5D2-965C51AE85E7}" type="pres">
      <dgm:prSet presAssocID="{98837FF5-C187-4241-BC04-CE067DF3CB9C}" presName="thickLine" presStyleLbl="alignNode1" presStyleIdx="1" presStyleCnt="5"/>
      <dgm:spPr/>
    </dgm:pt>
    <dgm:pt modelId="{C9C5DC86-4F06-4347-B34F-38071FBC4AB3}" type="pres">
      <dgm:prSet presAssocID="{98837FF5-C187-4241-BC04-CE067DF3CB9C}" presName="horz1" presStyleCnt="0"/>
      <dgm:spPr/>
    </dgm:pt>
    <dgm:pt modelId="{726AC1D6-7D21-4D92-873A-767996A82A2D}" type="pres">
      <dgm:prSet presAssocID="{98837FF5-C187-4241-BC04-CE067DF3CB9C}" presName="tx1" presStyleLbl="revTx" presStyleIdx="1" presStyleCnt="5"/>
      <dgm:spPr/>
    </dgm:pt>
    <dgm:pt modelId="{D22BA48D-0723-4528-9957-F2C3628FEE0D}" type="pres">
      <dgm:prSet presAssocID="{98837FF5-C187-4241-BC04-CE067DF3CB9C}" presName="vert1" presStyleCnt="0"/>
      <dgm:spPr/>
    </dgm:pt>
    <dgm:pt modelId="{983CC1F1-5F29-49EC-8DC8-607059E25A97}" type="pres">
      <dgm:prSet presAssocID="{A0B154AE-5DDC-4A17-A314-518ED113AA26}" presName="thickLine" presStyleLbl="alignNode1" presStyleIdx="2" presStyleCnt="5"/>
      <dgm:spPr/>
    </dgm:pt>
    <dgm:pt modelId="{B7465F41-60C3-4B8A-8357-66A792225F37}" type="pres">
      <dgm:prSet presAssocID="{A0B154AE-5DDC-4A17-A314-518ED113AA26}" presName="horz1" presStyleCnt="0"/>
      <dgm:spPr/>
    </dgm:pt>
    <dgm:pt modelId="{7F3B23C8-CF9C-4B32-8C2F-36EBB3BB656B}" type="pres">
      <dgm:prSet presAssocID="{A0B154AE-5DDC-4A17-A314-518ED113AA26}" presName="tx1" presStyleLbl="revTx" presStyleIdx="2" presStyleCnt="5"/>
      <dgm:spPr/>
    </dgm:pt>
    <dgm:pt modelId="{94B79061-0126-4C2F-BC86-6F856BE9A090}" type="pres">
      <dgm:prSet presAssocID="{A0B154AE-5DDC-4A17-A314-518ED113AA26}" presName="vert1" presStyleCnt="0"/>
      <dgm:spPr/>
    </dgm:pt>
    <dgm:pt modelId="{85F9D5F3-2611-4C7E-B5ED-04875A812B03}" type="pres">
      <dgm:prSet presAssocID="{8DC4CF69-2A43-48AD-8298-53C19388DC96}" presName="thickLine" presStyleLbl="alignNode1" presStyleIdx="3" presStyleCnt="5"/>
      <dgm:spPr/>
    </dgm:pt>
    <dgm:pt modelId="{362BA81D-414C-4C49-B6CB-B3133F28437B}" type="pres">
      <dgm:prSet presAssocID="{8DC4CF69-2A43-48AD-8298-53C19388DC96}" presName="horz1" presStyleCnt="0"/>
      <dgm:spPr/>
    </dgm:pt>
    <dgm:pt modelId="{514E5284-08A2-4989-ABF7-AAEB5059DDC3}" type="pres">
      <dgm:prSet presAssocID="{8DC4CF69-2A43-48AD-8298-53C19388DC96}" presName="tx1" presStyleLbl="revTx" presStyleIdx="3" presStyleCnt="5"/>
      <dgm:spPr/>
    </dgm:pt>
    <dgm:pt modelId="{A243827A-7B87-4306-A691-CA5A2E3255AE}" type="pres">
      <dgm:prSet presAssocID="{8DC4CF69-2A43-48AD-8298-53C19388DC96}" presName="vert1" presStyleCnt="0"/>
      <dgm:spPr/>
    </dgm:pt>
    <dgm:pt modelId="{7449526C-34AB-4F0A-AF31-EC4E9251AF36}" type="pres">
      <dgm:prSet presAssocID="{2C6E2288-7AC8-48DE-A830-6DDD1A6E5859}" presName="thickLine" presStyleLbl="alignNode1" presStyleIdx="4" presStyleCnt="5"/>
      <dgm:spPr/>
    </dgm:pt>
    <dgm:pt modelId="{EF19FBA0-7D77-4402-8EE3-FBE3CF531BFD}" type="pres">
      <dgm:prSet presAssocID="{2C6E2288-7AC8-48DE-A830-6DDD1A6E5859}" presName="horz1" presStyleCnt="0"/>
      <dgm:spPr/>
    </dgm:pt>
    <dgm:pt modelId="{9DCF3614-8300-4C91-A7CF-D9905ADB6B39}" type="pres">
      <dgm:prSet presAssocID="{2C6E2288-7AC8-48DE-A830-6DDD1A6E5859}" presName="tx1" presStyleLbl="revTx" presStyleIdx="4" presStyleCnt="5"/>
      <dgm:spPr/>
    </dgm:pt>
    <dgm:pt modelId="{586DC785-BE6B-4942-9322-B19AE6390164}" type="pres">
      <dgm:prSet presAssocID="{2C6E2288-7AC8-48DE-A830-6DDD1A6E5859}" presName="vert1" presStyleCnt="0"/>
      <dgm:spPr/>
    </dgm:pt>
  </dgm:ptLst>
  <dgm:cxnLst>
    <dgm:cxn modelId="{34861E25-02B3-447A-BACD-B6E3B03EF6A1}" srcId="{0850A206-D609-4B2D-AC58-70E5FF6E6C1A}" destId="{A0B154AE-5DDC-4A17-A314-518ED113AA26}" srcOrd="2" destOrd="0" parTransId="{F56A19BF-379E-447A-AA1D-CBFDAF04878A}" sibTransId="{A822C46B-5A0E-4919-AE36-DF3A11055238}"/>
    <dgm:cxn modelId="{7B20DF34-4FA7-4841-B553-1E42707D3E7E}" type="presOf" srcId="{8DC4CF69-2A43-48AD-8298-53C19388DC96}" destId="{514E5284-08A2-4989-ABF7-AAEB5059DDC3}" srcOrd="0" destOrd="0" presId="urn:microsoft.com/office/officeart/2008/layout/LinedList"/>
    <dgm:cxn modelId="{71ED4837-191D-4A78-9A86-D31B21925908}" srcId="{0850A206-D609-4B2D-AC58-70E5FF6E6C1A}" destId="{2C6E2288-7AC8-48DE-A830-6DDD1A6E5859}" srcOrd="4" destOrd="0" parTransId="{C18560A5-AC1C-443B-85B5-81669C37DACD}" sibTransId="{A79CFFBF-B03A-4F65-831B-F6DA626AD25E}"/>
    <dgm:cxn modelId="{DB878081-36C9-4757-913D-7CA26BE8299F}" srcId="{0850A206-D609-4B2D-AC58-70E5FF6E6C1A}" destId="{98837FF5-C187-4241-BC04-CE067DF3CB9C}" srcOrd="1" destOrd="0" parTransId="{18CED202-DF09-4C7B-B6EE-E38BF9AEB840}" sibTransId="{A51D8317-68B8-49DC-B30A-33031637B675}"/>
    <dgm:cxn modelId="{3DB3699F-E826-47F6-A580-F65F367D41C1}" type="presOf" srcId="{0850A206-D609-4B2D-AC58-70E5FF6E6C1A}" destId="{FEEC97A7-C49F-4FFF-8254-ADEAAFB9DDEC}" srcOrd="0" destOrd="0" presId="urn:microsoft.com/office/officeart/2008/layout/LinedList"/>
    <dgm:cxn modelId="{A8A1A7B3-4397-4606-9DA9-C85C136BB980}" type="presOf" srcId="{98837FF5-C187-4241-BC04-CE067DF3CB9C}" destId="{726AC1D6-7D21-4D92-873A-767996A82A2D}" srcOrd="0" destOrd="0" presId="urn:microsoft.com/office/officeart/2008/layout/LinedList"/>
    <dgm:cxn modelId="{2F0E31B5-211D-45D8-82E8-543908544E3C}" type="presOf" srcId="{A0B154AE-5DDC-4A17-A314-518ED113AA26}" destId="{7F3B23C8-CF9C-4B32-8C2F-36EBB3BB656B}" srcOrd="0" destOrd="0" presId="urn:microsoft.com/office/officeart/2008/layout/LinedList"/>
    <dgm:cxn modelId="{68B5DEBA-B8B1-4C87-A586-379A6405B514}" type="presOf" srcId="{2C6E2288-7AC8-48DE-A830-6DDD1A6E5859}" destId="{9DCF3614-8300-4C91-A7CF-D9905ADB6B39}" srcOrd="0" destOrd="0" presId="urn:microsoft.com/office/officeart/2008/layout/LinedList"/>
    <dgm:cxn modelId="{EB6888C9-CB95-4AB8-97D4-9B11549B2871}" type="presOf" srcId="{398D1E83-3C31-482F-BBEE-72C3BE4B1A45}" destId="{E5EC3420-7AA8-4E92-B571-C72B7973AA87}" srcOrd="0" destOrd="0" presId="urn:microsoft.com/office/officeart/2008/layout/LinedList"/>
    <dgm:cxn modelId="{934D9ACD-B919-47CE-9E22-545B75E178FC}" srcId="{0850A206-D609-4B2D-AC58-70E5FF6E6C1A}" destId="{398D1E83-3C31-482F-BBEE-72C3BE4B1A45}" srcOrd="0" destOrd="0" parTransId="{7A73EF31-816D-49F2-BEE2-407FA7E8301C}" sibTransId="{E9C96E5C-9E78-4F90-85CC-F91425823F39}"/>
    <dgm:cxn modelId="{3A8CFFCE-A6A8-4E5F-AB59-788FF97193E5}" srcId="{0850A206-D609-4B2D-AC58-70E5FF6E6C1A}" destId="{8DC4CF69-2A43-48AD-8298-53C19388DC96}" srcOrd="3" destOrd="0" parTransId="{2638A636-37B4-480A-A515-FD6DBCAAFF5D}" sibTransId="{9585A5FB-3DF8-4192-A102-9C0285F83F8D}"/>
    <dgm:cxn modelId="{2AD4B559-E332-4350-B55D-6388661EF060}" type="presParOf" srcId="{FEEC97A7-C49F-4FFF-8254-ADEAAFB9DDEC}" destId="{3347C489-0960-4EFB-8311-8AFEF2C445D5}" srcOrd="0" destOrd="0" presId="urn:microsoft.com/office/officeart/2008/layout/LinedList"/>
    <dgm:cxn modelId="{F121E462-62A2-4693-9B7E-9376635FC3C3}" type="presParOf" srcId="{FEEC97A7-C49F-4FFF-8254-ADEAAFB9DDEC}" destId="{C88DBEBC-FC67-4BDB-B8A5-D1970E70AA41}" srcOrd="1" destOrd="0" presId="urn:microsoft.com/office/officeart/2008/layout/LinedList"/>
    <dgm:cxn modelId="{9245E596-2FF9-4F07-AD33-24C4A827D06C}" type="presParOf" srcId="{C88DBEBC-FC67-4BDB-B8A5-D1970E70AA41}" destId="{E5EC3420-7AA8-4E92-B571-C72B7973AA87}" srcOrd="0" destOrd="0" presId="urn:microsoft.com/office/officeart/2008/layout/LinedList"/>
    <dgm:cxn modelId="{2787F809-6EE5-4A92-BC61-D93B3B5AEF42}" type="presParOf" srcId="{C88DBEBC-FC67-4BDB-B8A5-D1970E70AA41}" destId="{4DDE7CAB-8AED-44F8-A924-4567056C0B36}" srcOrd="1" destOrd="0" presId="urn:microsoft.com/office/officeart/2008/layout/LinedList"/>
    <dgm:cxn modelId="{1C410062-CEED-4C48-9AB8-EE796BDAD1A9}" type="presParOf" srcId="{FEEC97A7-C49F-4FFF-8254-ADEAAFB9DDEC}" destId="{162656EF-0B80-40D2-A5D2-965C51AE85E7}" srcOrd="2" destOrd="0" presId="urn:microsoft.com/office/officeart/2008/layout/LinedList"/>
    <dgm:cxn modelId="{57077593-E8DE-4C6D-9ED2-3ED5741D77C7}" type="presParOf" srcId="{FEEC97A7-C49F-4FFF-8254-ADEAAFB9DDEC}" destId="{C9C5DC86-4F06-4347-B34F-38071FBC4AB3}" srcOrd="3" destOrd="0" presId="urn:microsoft.com/office/officeart/2008/layout/LinedList"/>
    <dgm:cxn modelId="{8343AF7A-B824-4C47-80A6-FF289E9D215A}" type="presParOf" srcId="{C9C5DC86-4F06-4347-B34F-38071FBC4AB3}" destId="{726AC1D6-7D21-4D92-873A-767996A82A2D}" srcOrd="0" destOrd="0" presId="urn:microsoft.com/office/officeart/2008/layout/LinedList"/>
    <dgm:cxn modelId="{A0CAC822-75F6-47F1-96AB-935225260D69}" type="presParOf" srcId="{C9C5DC86-4F06-4347-B34F-38071FBC4AB3}" destId="{D22BA48D-0723-4528-9957-F2C3628FEE0D}" srcOrd="1" destOrd="0" presId="urn:microsoft.com/office/officeart/2008/layout/LinedList"/>
    <dgm:cxn modelId="{4AE597B8-5F2D-4AC1-BB0C-C3F4578662D2}" type="presParOf" srcId="{FEEC97A7-C49F-4FFF-8254-ADEAAFB9DDEC}" destId="{983CC1F1-5F29-49EC-8DC8-607059E25A97}" srcOrd="4" destOrd="0" presId="urn:microsoft.com/office/officeart/2008/layout/LinedList"/>
    <dgm:cxn modelId="{F080DFAD-A6B5-46ED-8E06-2D1181E04183}" type="presParOf" srcId="{FEEC97A7-C49F-4FFF-8254-ADEAAFB9DDEC}" destId="{B7465F41-60C3-4B8A-8357-66A792225F37}" srcOrd="5" destOrd="0" presId="urn:microsoft.com/office/officeart/2008/layout/LinedList"/>
    <dgm:cxn modelId="{205506BE-7890-4C7A-9141-097807662F8D}" type="presParOf" srcId="{B7465F41-60C3-4B8A-8357-66A792225F37}" destId="{7F3B23C8-CF9C-4B32-8C2F-36EBB3BB656B}" srcOrd="0" destOrd="0" presId="urn:microsoft.com/office/officeart/2008/layout/LinedList"/>
    <dgm:cxn modelId="{93E560F4-AEAB-468C-81C1-B1EBFD69F213}" type="presParOf" srcId="{B7465F41-60C3-4B8A-8357-66A792225F37}" destId="{94B79061-0126-4C2F-BC86-6F856BE9A090}" srcOrd="1" destOrd="0" presId="urn:microsoft.com/office/officeart/2008/layout/LinedList"/>
    <dgm:cxn modelId="{3D9567B4-6C37-4D8D-81DC-337609024910}" type="presParOf" srcId="{FEEC97A7-C49F-4FFF-8254-ADEAAFB9DDEC}" destId="{85F9D5F3-2611-4C7E-B5ED-04875A812B03}" srcOrd="6" destOrd="0" presId="urn:microsoft.com/office/officeart/2008/layout/LinedList"/>
    <dgm:cxn modelId="{0388D7A4-465A-4A47-9173-F287B1B5500D}" type="presParOf" srcId="{FEEC97A7-C49F-4FFF-8254-ADEAAFB9DDEC}" destId="{362BA81D-414C-4C49-B6CB-B3133F28437B}" srcOrd="7" destOrd="0" presId="urn:microsoft.com/office/officeart/2008/layout/LinedList"/>
    <dgm:cxn modelId="{E8A1CD1B-2C4E-49B4-B838-4025C0122087}" type="presParOf" srcId="{362BA81D-414C-4C49-B6CB-B3133F28437B}" destId="{514E5284-08A2-4989-ABF7-AAEB5059DDC3}" srcOrd="0" destOrd="0" presId="urn:microsoft.com/office/officeart/2008/layout/LinedList"/>
    <dgm:cxn modelId="{938D588F-989D-4FF0-8707-AB8581F01BBC}" type="presParOf" srcId="{362BA81D-414C-4C49-B6CB-B3133F28437B}" destId="{A243827A-7B87-4306-A691-CA5A2E3255AE}" srcOrd="1" destOrd="0" presId="urn:microsoft.com/office/officeart/2008/layout/LinedList"/>
    <dgm:cxn modelId="{8F5F7D91-7610-4199-A6C1-F31F24A3572C}" type="presParOf" srcId="{FEEC97A7-C49F-4FFF-8254-ADEAAFB9DDEC}" destId="{7449526C-34AB-4F0A-AF31-EC4E9251AF36}" srcOrd="8" destOrd="0" presId="urn:microsoft.com/office/officeart/2008/layout/LinedList"/>
    <dgm:cxn modelId="{99507A0B-3026-4F7F-B400-11A520D0C713}" type="presParOf" srcId="{FEEC97A7-C49F-4FFF-8254-ADEAAFB9DDEC}" destId="{EF19FBA0-7D77-4402-8EE3-FBE3CF531BFD}" srcOrd="9" destOrd="0" presId="urn:microsoft.com/office/officeart/2008/layout/LinedList"/>
    <dgm:cxn modelId="{9D7BD99B-DB5D-47C5-B011-532EF3195802}" type="presParOf" srcId="{EF19FBA0-7D77-4402-8EE3-FBE3CF531BFD}" destId="{9DCF3614-8300-4C91-A7CF-D9905ADB6B39}" srcOrd="0" destOrd="0" presId="urn:microsoft.com/office/officeart/2008/layout/LinedList"/>
    <dgm:cxn modelId="{908F231F-5EFF-47AF-8AB3-EAAC157B1A35}" type="presParOf" srcId="{EF19FBA0-7D77-4402-8EE3-FBE3CF531BFD}" destId="{586DC785-BE6B-4942-9322-B19AE639016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28171-D219-469C-8A9A-46F4846BE78C}">
      <dsp:nvSpPr>
        <dsp:cNvPr id="0" name=""/>
        <dsp:cNvSpPr/>
      </dsp:nvSpPr>
      <dsp:spPr>
        <a:xfrm>
          <a:off x="29406" y="80964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Improve organization through use of technology</a:t>
          </a:r>
          <a:endParaRPr lang="en-GB" sz="900" kern="1200"/>
        </a:p>
      </dsp:txBody>
      <dsp:txXfrm>
        <a:off x="29406" y="809648"/>
        <a:ext cx="2335484" cy="729838"/>
      </dsp:txXfrm>
    </dsp:sp>
    <dsp:sp modelId="{0430564F-4E28-469A-A80E-BFF9655C195A}">
      <dsp:nvSpPr>
        <dsp:cNvPr id="0" name=""/>
        <dsp:cNvSpPr/>
      </dsp:nvSpPr>
      <dsp:spPr>
        <a:xfrm>
          <a:off x="57384" y="944195"/>
          <a:ext cx="371149" cy="360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21EAC85-D5BB-48D9-8A02-9E74F92BCC24}">
      <dsp:nvSpPr>
        <dsp:cNvPr id="0" name=""/>
        <dsp:cNvSpPr/>
      </dsp:nvSpPr>
      <dsp:spPr>
        <a:xfrm>
          <a:off x="2625069" y="80964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Benchmark company and department</a:t>
          </a:r>
          <a:endParaRPr lang="en-GB" sz="900" kern="1200"/>
        </a:p>
      </dsp:txBody>
      <dsp:txXfrm>
        <a:off x="2625069" y="809648"/>
        <a:ext cx="2335484" cy="729838"/>
      </dsp:txXfrm>
    </dsp:sp>
    <dsp:sp modelId="{56AE30C9-CC11-4758-B06D-125AC0A87A28}">
      <dsp:nvSpPr>
        <dsp:cNvPr id="0" name=""/>
        <dsp:cNvSpPr/>
      </dsp:nvSpPr>
      <dsp:spPr>
        <a:xfrm>
          <a:off x="2655096" y="909542"/>
          <a:ext cx="367052" cy="3557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D748F682-6E9E-4604-A704-21BA1294026F}">
      <dsp:nvSpPr>
        <dsp:cNvPr id="0" name=""/>
        <dsp:cNvSpPr/>
      </dsp:nvSpPr>
      <dsp:spPr>
        <a:xfrm>
          <a:off x="30067" y="1623013"/>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Select appropriate approach</a:t>
          </a:r>
          <a:endParaRPr lang="en-GB" sz="900" kern="1200"/>
        </a:p>
      </dsp:txBody>
      <dsp:txXfrm>
        <a:off x="30067" y="1623013"/>
        <a:ext cx="2335484" cy="729838"/>
      </dsp:txXfrm>
    </dsp:sp>
    <dsp:sp modelId="{E10403A4-D8CC-44A6-9E96-A638BFAD7C98}">
      <dsp:nvSpPr>
        <dsp:cNvPr id="0" name=""/>
        <dsp:cNvSpPr/>
      </dsp:nvSpPr>
      <dsp:spPr>
        <a:xfrm>
          <a:off x="57887" y="1722907"/>
          <a:ext cx="371466" cy="3557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D12223E5-D6E8-40DC-BFDE-3B5D2B4E721C}">
      <dsp:nvSpPr>
        <dsp:cNvPr id="0" name=""/>
        <dsp:cNvSpPr/>
      </dsp:nvSpPr>
      <dsp:spPr>
        <a:xfrm>
          <a:off x="2624566" y="1623013"/>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Develop an organizational business and technical roadmap based on:</a:t>
          </a:r>
          <a:endParaRPr lang="en-GB" sz="900" kern="1200"/>
        </a:p>
        <a:p>
          <a:pPr marL="57150" lvl="1" indent="-57150" algn="l" defTabSz="311150">
            <a:lnSpc>
              <a:spcPct val="90000"/>
            </a:lnSpc>
            <a:spcBef>
              <a:spcPct val="0"/>
            </a:spcBef>
            <a:spcAft>
              <a:spcPct val="15000"/>
            </a:spcAft>
            <a:buChar char="•"/>
          </a:pPr>
          <a:r>
            <a:rPr lang="en-US" sz="700" kern="1200"/>
            <a:t>What's possible </a:t>
          </a:r>
          <a:endParaRPr lang="en-GB" sz="700" kern="1200"/>
        </a:p>
        <a:p>
          <a:pPr marL="57150" lvl="1" indent="-57150" algn="l" defTabSz="311150">
            <a:lnSpc>
              <a:spcPct val="90000"/>
            </a:lnSpc>
            <a:spcBef>
              <a:spcPct val="0"/>
            </a:spcBef>
            <a:spcAft>
              <a:spcPct val="15000"/>
            </a:spcAft>
            <a:buChar char="•"/>
          </a:pPr>
          <a:r>
            <a:rPr lang="en-US" sz="700" kern="1200"/>
            <a:t>What's desired </a:t>
          </a:r>
          <a:endParaRPr lang="en-GB" sz="700" kern="1200"/>
        </a:p>
        <a:p>
          <a:pPr marL="57150" lvl="1" indent="-57150" algn="l" defTabSz="311150">
            <a:lnSpc>
              <a:spcPct val="90000"/>
            </a:lnSpc>
            <a:spcBef>
              <a:spcPct val="0"/>
            </a:spcBef>
            <a:spcAft>
              <a:spcPct val="15000"/>
            </a:spcAft>
            <a:buChar char="•"/>
          </a:pPr>
          <a:r>
            <a:rPr lang="en-US" sz="700" kern="1200"/>
            <a:t>Organization's culture and drivers</a:t>
          </a:r>
          <a:endParaRPr lang="en-GB" sz="700" kern="1200"/>
        </a:p>
      </dsp:txBody>
      <dsp:txXfrm>
        <a:off x="2624566" y="1623013"/>
        <a:ext cx="2335484" cy="729838"/>
      </dsp:txXfrm>
    </dsp:sp>
    <dsp:sp modelId="{ED6D410F-EC79-4386-9FD2-0F5091714518}">
      <dsp:nvSpPr>
        <dsp:cNvPr id="0" name=""/>
        <dsp:cNvSpPr/>
      </dsp:nvSpPr>
      <dsp:spPr>
        <a:xfrm>
          <a:off x="2655757" y="1720562"/>
          <a:ext cx="364722" cy="36039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6454AAE3-3828-4D74-9B93-083936E5211A}">
      <dsp:nvSpPr>
        <dsp:cNvPr id="0" name=""/>
        <dsp:cNvSpPr/>
      </dsp:nvSpPr>
      <dsp:spPr>
        <a:xfrm>
          <a:off x="27363" y="243637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Lead and support strategic planning, with senior management </a:t>
          </a:r>
          <a:endParaRPr lang="en-GB" sz="900" kern="1200"/>
        </a:p>
      </dsp:txBody>
      <dsp:txXfrm>
        <a:off x="27363" y="2436378"/>
        <a:ext cx="2335484" cy="729838"/>
      </dsp:txXfrm>
    </dsp:sp>
    <dsp:sp modelId="{E6F4CA7B-F987-4AF9-9534-5A6C184B35B9}">
      <dsp:nvSpPr>
        <dsp:cNvPr id="0" name=""/>
        <dsp:cNvSpPr/>
      </dsp:nvSpPr>
      <dsp:spPr>
        <a:xfrm>
          <a:off x="60591" y="2536272"/>
          <a:ext cx="360650" cy="35570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A686C713-DB78-4985-B8E0-D6300F76D9F8}">
      <dsp:nvSpPr>
        <dsp:cNvPr id="0" name=""/>
        <dsp:cNvSpPr/>
      </dsp:nvSpPr>
      <dsp:spPr>
        <a:xfrm>
          <a:off x="2621862" y="243637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Align implementation needs and objectives</a:t>
          </a:r>
          <a:endParaRPr lang="en-GB" sz="900" kern="1200"/>
        </a:p>
      </dsp:txBody>
      <dsp:txXfrm>
        <a:off x="2621862" y="2436378"/>
        <a:ext cx="2335484" cy="729838"/>
      </dsp:txXfrm>
    </dsp:sp>
    <dsp:sp modelId="{C27CE480-7645-4536-8429-67C448D223AB}">
      <dsp:nvSpPr>
        <dsp:cNvPr id="0" name=""/>
        <dsp:cNvSpPr/>
      </dsp:nvSpPr>
      <dsp:spPr>
        <a:xfrm>
          <a:off x="2653053" y="2533927"/>
          <a:ext cx="364722" cy="360390"/>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BE2AE39C-7F9C-4A45-ADBA-F8B3CC049D06}">
      <dsp:nvSpPr>
        <dsp:cNvPr id="0" name=""/>
        <dsp:cNvSpPr/>
      </dsp:nvSpPr>
      <dsp:spPr>
        <a:xfrm>
          <a:off x="27363" y="3249742"/>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Discuss use of the platform with IT – not just technology</a:t>
          </a:r>
          <a:endParaRPr lang="en-GB" sz="900" kern="1200"/>
        </a:p>
      </dsp:txBody>
      <dsp:txXfrm>
        <a:off x="27363" y="3249742"/>
        <a:ext cx="2335484" cy="729838"/>
      </dsp:txXfrm>
    </dsp:sp>
    <dsp:sp modelId="{727291AB-EAF7-4AEF-AC82-EF9A3BD5C7F8}">
      <dsp:nvSpPr>
        <dsp:cNvPr id="0" name=""/>
        <dsp:cNvSpPr/>
      </dsp:nvSpPr>
      <dsp:spPr>
        <a:xfrm>
          <a:off x="60591" y="3349637"/>
          <a:ext cx="360650" cy="355700"/>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9834A43-DB61-4831-956A-73D47893C98F}">
      <dsp:nvSpPr>
        <dsp:cNvPr id="0" name=""/>
        <dsp:cNvSpPr/>
      </dsp:nvSpPr>
      <dsp:spPr>
        <a:xfrm>
          <a:off x="2621862" y="3249742"/>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Socialization tool</a:t>
          </a:r>
          <a:endParaRPr lang="en-GB" sz="900" kern="1200"/>
        </a:p>
      </dsp:txBody>
      <dsp:txXfrm>
        <a:off x="2621862" y="3249742"/>
        <a:ext cx="2335484" cy="729838"/>
      </dsp:txXfrm>
    </dsp:sp>
    <dsp:sp modelId="{4DD3AC3E-3CE3-4E40-BE87-B3B160E9D18D}">
      <dsp:nvSpPr>
        <dsp:cNvPr id="0" name=""/>
        <dsp:cNvSpPr/>
      </dsp:nvSpPr>
      <dsp:spPr>
        <a:xfrm>
          <a:off x="2653053" y="3347292"/>
          <a:ext cx="364722" cy="360390"/>
        </a:xfrm>
        <a:prstGeom prst="rect">
          <a:avLst/>
        </a:prstGeom>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177EE-812A-4A11-9408-4DBAC0001465}">
      <dsp:nvSpPr>
        <dsp:cNvPr id="0" name=""/>
        <dsp:cNvSpPr/>
      </dsp:nvSpPr>
      <dsp:spPr>
        <a:xfrm>
          <a:off x="31" y="447689"/>
          <a:ext cx="3021211" cy="812316"/>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baseline="0"/>
            <a:t>Purpose</a:t>
          </a:r>
          <a:endParaRPr lang="en-GB" sz="2100" kern="1200"/>
        </a:p>
      </dsp:txBody>
      <dsp:txXfrm>
        <a:off x="31" y="447689"/>
        <a:ext cx="3021211" cy="812316"/>
      </dsp:txXfrm>
    </dsp:sp>
    <dsp:sp modelId="{555ED0DF-77D3-4303-A5F0-7192104BE24B}">
      <dsp:nvSpPr>
        <dsp:cNvPr id="0" name=""/>
        <dsp:cNvSpPr/>
      </dsp:nvSpPr>
      <dsp:spPr>
        <a:xfrm>
          <a:off x="31" y="1260006"/>
          <a:ext cx="3021211" cy="477732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baseline="0"/>
            <a:t>Safe space to hone your pitch, test your thoughts, or decide how to promote your use of the Maturity Model</a:t>
          </a:r>
          <a:endParaRPr lang="en-GB" sz="2100" kern="1200"/>
        </a:p>
      </dsp:txBody>
      <dsp:txXfrm>
        <a:off x="31" y="1260006"/>
        <a:ext cx="3021211" cy="4777329"/>
      </dsp:txXfrm>
    </dsp:sp>
    <dsp:sp modelId="{972787E3-C8B1-450E-B3B0-DD8366128085}">
      <dsp:nvSpPr>
        <dsp:cNvPr id="0" name=""/>
        <dsp:cNvSpPr/>
      </dsp:nvSpPr>
      <dsp:spPr>
        <a:xfrm>
          <a:off x="3444212" y="447689"/>
          <a:ext cx="3021211" cy="812316"/>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baseline="0"/>
            <a:t>Discussion-based monthly meeting</a:t>
          </a:r>
          <a:endParaRPr lang="en-GB" sz="2100" kern="1200"/>
        </a:p>
      </dsp:txBody>
      <dsp:txXfrm>
        <a:off x="3444212" y="447689"/>
        <a:ext cx="3021211" cy="812316"/>
      </dsp:txXfrm>
    </dsp:sp>
    <dsp:sp modelId="{533D35BB-4DC4-4EA2-A125-4DBB1A64FE1E}">
      <dsp:nvSpPr>
        <dsp:cNvPr id="0" name=""/>
        <dsp:cNvSpPr/>
      </dsp:nvSpPr>
      <dsp:spPr>
        <a:xfrm>
          <a:off x="3444212" y="1260006"/>
          <a:ext cx="3021211" cy="477732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baseline="0"/>
            <a:t>Highlights of new assets</a:t>
          </a:r>
          <a:endParaRPr lang="en-GB" sz="2100" kern="1200"/>
        </a:p>
        <a:p>
          <a:pPr marL="228600" lvl="1" indent="-228600" algn="l" defTabSz="933450">
            <a:lnSpc>
              <a:spcPct val="90000"/>
            </a:lnSpc>
            <a:spcBef>
              <a:spcPct val="0"/>
            </a:spcBef>
            <a:spcAft>
              <a:spcPct val="15000"/>
            </a:spcAft>
            <a:buChar char="•"/>
          </a:pPr>
          <a:r>
            <a:rPr lang="en-US" sz="2100" kern="1200" baseline="0"/>
            <a:t>Understanding the competencies</a:t>
          </a:r>
          <a:endParaRPr lang="en-GB" sz="2100" kern="1200"/>
        </a:p>
        <a:p>
          <a:pPr marL="228600" lvl="1" indent="-228600" algn="l" defTabSz="933450">
            <a:lnSpc>
              <a:spcPct val="90000"/>
            </a:lnSpc>
            <a:spcBef>
              <a:spcPct val="0"/>
            </a:spcBef>
            <a:spcAft>
              <a:spcPct val="15000"/>
            </a:spcAft>
            <a:buChar char="•"/>
          </a:pPr>
          <a:r>
            <a:rPr lang="en-US" sz="2100" kern="1200" baseline="0"/>
            <a:t>Mapping technology to maturity levels and competencies</a:t>
          </a:r>
          <a:endParaRPr lang="en-GB" sz="2100" kern="1200"/>
        </a:p>
        <a:p>
          <a:pPr marL="228600" lvl="1" indent="-228600" algn="l" defTabSz="933450">
            <a:lnSpc>
              <a:spcPct val="90000"/>
            </a:lnSpc>
            <a:spcBef>
              <a:spcPct val="0"/>
            </a:spcBef>
            <a:spcAft>
              <a:spcPct val="15000"/>
            </a:spcAft>
            <a:buChar char="•"/>
          </a:pPr>
          <a:r>
            <a:rPr lang="en-US" sz="2100" kern="1200" baseline="0"/>
            <a:t>Running a workshop</a:t>
          </a:r>
          <a:endParaRPr lang="en-GB" sz="2100" kern="1200"/>
        </a:p>
        <a:p>
          <a:pPr marL="228600" lvl="1" indent="-228600" algn="l" defTabSz="933450">
            <a:lnSpc>
              <a:spcPct val="90000"/>
            </a:lnSpc>
            <a:spcBef>
              <a:spcPct val="0"/>
            </a:spcBef>
            <a:spcAft>
              <a:spcPct val="15000"/>
            </a:spcAft>
            <a:buChar char="•"/>
          </a:pPr>
          <a:r>
            <a:rPr lang="en-US" sz="2100" kern="1200" baseline="0"/>
            <a:t>Measuring maturity</a:t>
          </a:r>
          <a:endParaRPr lang="en-GB" sz="2100" kern="1200"/>
        </a:p>
        <a:p>
          <a:pPr marL="228600" lvl="1" indent="-228600" algn="l" defTabSz="933450">
            <a:lnSpc>
              <a:spcPct val="90000"/>
            </a:lnSpc>
            <a:spcBef>
              <a:spcPct val="0"/>
            </a:spcBef>
            <a:spcAft>
              <a:spcPct val="15000"/>
            </a:spcAft>
            <a:buChar char="•"/>
          </a:pPr>
          <a:r>
            <a:rPr lang="en-US" sz="2100" kern="1200" baseline="0"/>
            <a:t>Sharing anecdotes and success stories</a:t>
          </a:r>
          <a:endParaRPr lang="en-GB" sz="2100" kern="1200"/>
        </a:p>
        <a:p>
          <a:pPr marL="228600" lvl="1" indent="-228600" algn="l" defTabSz="933450">
            <a:lnSpc>
              <a:spcPct val="90000"/>
            </a:lnSpc>
            <a:spcBef>
              <a:spcPct val="0"/>
            </a:spcBef>
            <a:spcAft>
              <a:spcPct val="15000"/>
            </a:spcAft>
            <a:buChar char="•"/>
          </a:pPr>
          <a:r>
            <a:rPr lang="en-US" sz="2100" kern="1200" baseline="0"/>
            <a:t>Feedback on the maturity model</a:t>
          </a:r>
          <a:endParaRPr lang="en-GB" sz="2100" kern="1200"/>
        </a:p>
      </dsp:txBody>
      <dsp:txXfrm>
        <a:off x="3444212" y="1260006"/>
        <a:ext cx="3021211" cy="4777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926C0-28A1-46B4-AF3F-23C7C890B59F}">
      <dsp:nvSpPr>
        <dsp:cNvPr id="0" name=""/>
        <dsp:cNvSpPr/>
      </dsp:nvSpPr>
      <dsp:spPr>
        <a:xfrm>
          <a:off x="58" y="196510"/>
          <a:ext cx="5554711" cy="9504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a:t>Make sure it works</a:t>
          </a:r>
        </a:p>
      </dsp:txBody>
      <dsp:txXfrm>
        <a:off x="58" y="196510"/>
        <a:ext cx="5554711" cy="950400"/>
      </dsp:txXfrm>
    </dsp:sp>
    <dsp:sp modelId="{3EF915FA-C63F-4780-B7AC-38B122002095}">
      <dsp:nvSpPr>
        <dsp:cNvPr id="0" name=""/>
        <dsp:cNvSpPr/>
      </dsp:nvSpPr>
      <dsp:spPr>
        <a:xfrm>
          <a:off x="58" y="1146910"/>
          <a:ext cx="5554711" cy="362340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kern="1200"/>
            <a:t>Distribution lists and groups include the people you think they do.  </a:t>
          </a:r>
        </a:p>
        <a:p>
          <a:pPr marL="285750" lvl="1" indent="-285750" algn="l" defTabSz="1466850">
            <a:lnSpc>
              <a:spcPct val="90000"/>
            </a:lnSpc>
            <a:spcBef>
              <a:spcPct val="0"/>
            </a:spcBef>
            <a:spcAft>
              <a:spcPct val="15000"/>
            </a:spcAft>
            <a:buChar char="•"/>
          </a:pPr>
          <a:r>
            <a:rPr lang="en-US" sz="3300" kern="1200"/>
            <a:t>Everyone knows which tool makes the most sense for what messages. </a:t>
          </a:r>
        </a:p>
      </dsp:txBody>
      <dsp:txXfrm>
        <a:off x="58" y="1146910"/>
        <a:ext cx="5554711" cy="3623400"/>
      </dsp:txXfrm>
    </dsp:sp>
    <dsp:sp modelId="{5860EF67-CECE-4312-BE2D-CC747DCC287B}">
      <dsp:nvSpPr>
        <dsp:cNvPr id="0" name=""/>
        <dsp:cNvSpPr/>
      </dsp:nvSpPr>
      <dsp:spPr>
        <a:xfrm>
          <a:off x="6332428" y="196510"/>
          <a:ext cx="5554711" cy="950400"/>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kern="1200"/>
            <a:t>Make it easy</a:t>
          </a:r>
        </a:p>
      </dsp:txBody>
      <dsp:txXfrm>
        <a:off x="6332428" y="196510"/>
        <a:ext cx="5554711" cy="950400"/>
      </dsp:txXfrm>
    </dsp:sp>
    <dsp:sp modelId="{3379B2B2-3E5B-4AC7-B935-A57A4F54DF12}">
      <dsp:nvSpPr>
        <dsp:cNvPr id="0" name=""/>
        <dsp:cNvSpPr/>
      </dsp:nvSpPr>
      <dsp:spPr>
        <a:xfrm>
          <a:off x="6332428" y="1146910"/>
          <a:ext cx="5554711" cy="362340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kern="1200"/>
            <a:t>People are intimidated by technology, and doing broad communication puts a spotlight on any mistakes.</a:t>
          </a:r>
        </a:p>
      </dsp:txBody>
      <dsp:txXfrm>
        <a:off x="6332428" y="1146910"/>
        <a:ext cx="5554711" cy="3623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7C489-0960-4EFB-8311-8AFEF2C445D5}">
      <dsp:nvSpPr>
        <dsp:cNvPr id="0" name=""/>
        <dsp:cNvSpPr/>
      </dsp:nvSpPr>
      <dsp:spPr>
        <a:xfrm>
          <a:off x="0" y="533"/>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EC3420-7AA8-4E92-B571-C72B7973AA87}">
      <dsp:nvSpPr>
        <dsp:cNvPr id="0" name=""/>
        <dsp:cNvSpPr/>
      </dsp:nvSpPr>
      <dsp:spPr>
        <a:xfrm>
          <a:off x="0" y="533"/>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Collaboration</a:t>
          </a:r>
        </a:p>
      </dsp:txBody>
      <dsp:txXfrm>
        <a:off x="0" y="533"/>
        <a:ext cx="11533186" cy="874181"/>
      </dsp:txXfrm>
    </dsp:sp>
    <dsp:sp modelId="{162656EF-0B80-40D2-A5D2-965C51AE85E7}">
      <dsp:nvSpPr>
        <dsp:cNvPr id="0" name=""/>
        <dsp:cNvSpPr/>
      </dsp:nvSpPr>
      <dsp:spPr>
        <a:xfrm>
          <a:off x="0" y="874715"/>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6AC1D6-7D21-4D92-873A-767996A82A2D}">
      <dsp:nvSpPr>
        <dsp:cNvPr id="0" name=""/>
        <dsp:cNvSpPr/>
      </dsp:nvSpPr>
      <dsp:spPr>
        <a:xfrm>
          <a:off x="0" y="874715"/>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Search</a:t>
          </a:r>
        </a:p>
      </dsp:txBody>
      <dsp:txXfrm>
        <a:off x="0" y="874715"/>
        <a:ext cx="11533186" cy="874181"/>
      </dsp:txXfrm>
    </dsp:sp>
    <dsp:sp modelId="{983CC1F1-5F29-49EC-8DC8-607059E25A97}">
      <dsp:nvSpPr>
        <dsp:cNvPr id="0" name=""/>
        <dsp:cNvSpPr/>
      </dsp:nvSpPr>
      <dsp:spPr>
        <a:xfrm>
          <a:off x="0" y="1748896"/>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3B23C8-CF9C-4B32-8C2F-36EBB3BB656B}">
      <dsp:nvSpPr>
        <dsp:cNvPr id="0" name=""/>
        <dsp:cNvSpPr/>
      </dsp:nvSpPr>
      <dsp:spPr>
        <a:xfrm>
          <a:off x="0" y="1748896"/>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Infrastructure</a:t>
          </a:r>
        </a:p>
      </dsp:txBody>
      <dsp:txXfrm>
        <a:off x="0" y="1748896"/>
        <a:ext cx="11533186" cy="874181"/>
      </dsp:txXfrm>
    </dsp:sp>
    <dsp:sp modelId="{85F9D5F3-2611-4C7E-B5ED-04875A812B03}">
      <dsp:nvSpPr>
        <dsp:cNvPr id="0" name=""/>
        <dsp:cNvSpPr/>
      </dsp:nvSpPr>
      <dsp:spPr>
        <a:xfrm>
          <a:off x="0" y="2623078"/>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E5284-08A2-4989-ABF7-AAEB5059DDC3}">
      <dsp:nvSpPr>
        <dsp:cNvPr id="0" name=""/>
        <dsp:cNvSpPr/>
      </dsp:nvSpPr>
      <dsp:spPr>
        <a:xfrm>
          <a:off x="0" y="2623078"/>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Business process</a:t>
          </a:r>
        </a:p>
      </dsp:txBody>
      <dsp:txXfrm>
        <a:off x="0" y="2623078"/>
        <a:ext cx="11533186" cy="874181"/>
      </dsp:txXfrm>
    </dsp:sp>
    <dsp:sp modelId="{7449526C-34AB-4F0A-AF31-EC4E9251AF36}">
      <dsp:nvSpPr>
        <dsp:cNvPr id="0" name=""/>
        <dsp:cNvSpPr/>
      </dsp:nvSpPr>
      <dsp:spPr>
        <a:xfrm>
          <a:off x="0" y="3497259"/>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CF3614-8300-4C91-A7CF-D9905ADB6B39}">
      <dsp:nvSpPr>
        <dsp:cNvPr id="0" name=""/>
        <dsp:cNvSpPr/>
      </dsp:nvSpPr>
      <dsp:spPr>
        <a:xfrm>
          <a:off x="0" y="3497259"/>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Accessibility &amp; the Maturity Model</a:t>
          </a:r>
        </a:p>
      </dsp:txBody>
      <dsp:txXfrm>
        <a:off x="0" y="3497259"/>
        <a:ext cx="11533186" cy="874181"/>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9/21/2021 9:59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9/21/2021 9:58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 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9/21/2021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419" sz="900" kern="1200" dirty="0">
                <a:solidFill>
                  <a:schemeClr val="tx1"/>
                </a:solidFill>
                <a:effectLst/>
                <a:latin typeface="Segoe UI Light" pitchFamily="34" charset="0"/>
                <a:ea typeface="+mn-ea"/>
                <a:cs typeface="+mn-cs"/>
              </a:rPr>
              <a:t>Simon D</a:t>
            </a:r>
            <a:r>
              <a:rPr lang="en-GB" noProof="0" dirty="0">
                <a:cs typeface="Segoe UI Light"/>
              </a:rPr>
              <a:t> – introduction and introduce our rock star presenter</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68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Segoe UI Light"/>
                <a:cs typeface="Segoe UI Light"/>
              </a:rPr>
              <a:t>The simplest definition of communication is that someone, a sender, packages up a message and delivers it through a channel to recipients. </a:t>
            </a:r>
            <a:endParaRPr lang="en-US"/>
          </a:p>
          <a:p>
            <a:endParaRPr lang="en-GB" sz="900" kern="1200" noProof="0">
              <a:solidFill>
                <a:schemeClr val="tx1"/>
              </a:solidFill>
              <a:effectLst/>
              <a:latin typeface="Segoe UI Light"/>
              <a:cs typeface="Segoe UI Light"/>
            </a:endParaRPr>
          </a:p>
          <a:p>
            <a:r>
              <a:rPr lang="en-GB">
                <a:latin typeface="Segoe UI Light"/>
                <a:cs typeface="Segoe UI Light"/>
              </a:rPr>
              <a:t>It gets more complex quickly: Did the recipient see it? Did they understand it the way the sender intended? Did they get all the information needed? </a:t>
            </a:r>
            <a:endParaRPr lang="en-GB" noProof="0">
              <a:cs typeface="Segoe UI Light"/>
            </a:endParaRPr>
          </a:p>
          <a:p>
            <a:endParaRPr lang="en-GB" noProof="0">
              <a:cs typeface="Segoe UI Light"/>
            </a:endParaRPr>
          </a:p>
          <a:p>
            <a:r>
              <a:rPr lang="en-GB">
                <a:latin typeface="Segoe UI Light"/>
                <a:cs typeface="Segoe UI Light"/>
              </a:rPr>
              <a:t>Sending an email does not guarantee the desired results.... </a:t>
            </a:r>
            <a:endParaRPr lang="en-GB">
              <a:cs typeface="Segoe UI Light"/>
            </a:endParaRPr>
          </a:p>
          <a:p>
            <a:endParaRPr lang="en-GB">
              <a:cs typeface="Segoe UI Light"/>
            </a:endParaRPr>
          </a:p>
          <a:p>
            <a:endParaRPr lang="en-GB">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401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Segoe UI Light"/>
                <a:cs typeface="Segoe UI Light"/>
              </a:rPr>
              <a:t>There's a second step that isn't always part of the discussion, and that's feedback from the recipients to the sender. It could be very quick and informal, or it could be information shared via something like a survey</a:t>
            </a:r>
            <a:endParaRPr lang="en-GB" sz="900" kern="1200" noProof="0">
              <a:solidFill>
                <a:schemeClr val="tx1"/>
              </a:solidFill>
              <a:effectLst/>
              <a:latin typeface="Segoe UI Light"/>
              <a:cs typeface="Segoe UI Light"/>
            </a:endParaRPr>
          </a:p>
          <a:p>
            <a:endParaRPr lang="en-GB" noProof="0">
              <a:cs typeface="Segoe UI Light"/>
            </a:endParaRPr>
          </a:p>
          <a:p>
            <a:endParaRPr lang="en-GB" noProof="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63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Segoe UI Light"/>
                <a:cs typeface="Segoe UI Light"/>
              </a:rPr>
              <a:t>Generally, the more to the right it is, the more sophisticated it is. </a:t>
            </a:r>
            <a:endParaRPr lang="en-US"/>
          </a:p>
          <a:p>
            <a:endParaRPr lang="en-GB" noProof="0">
              <a:cs typeface="Segoe UI Light"/>
            </a:endParaRPr>
          </a:p>
          <a:p>
            <a:r>
              <a:rPr lang="en-GB">
                <a:latin typeface="Segoe UI Light"/>
                <a:cs typeface="Segoe UI Light"/>
              </a:rPr>
              <a:t>Tactical and local is an email that says "hey, parking garage is closed." </a:t>
            </a:r>
            <a:endParaRPr lang="en-GB">
              <a:cs typeface="Segoe UI Light"/>
            </a:endParaRPr>
          </a:p>
          <a:p>
            <a:r>
              <a:rPr lang="en-GB">
                <a:latin typeface="Segoe UI Light"/>
                <a:cs typeface="Segoe UI Light"/>
              </a:rPr>
              <a:t>Tactical and Complex is return to office information</a:t>
            </a:r>
            <a:endParaRPr lang="en-GB">
              <a:cs typeface="Segoe UI Light"/>
            </a:endParaRPr>
          </a:p>
          <a:p>
            <a:endParaRPr lang="en-GB">
              <a:cs typeface="Segoe UI Light"/>
            </a:endParaRPr>
          </a:p>
          <a:p>
            <a:r>
              <a:rPr lang="en-GB">
                <a:latin typeface="Segoe UI Light"/>
                <a:cs typeface="Segoe UI Light"/>
              </a:rPr>
              <a:t>Regulated is the extreme end point- think SEC filings or ​things coming from HR about a merger. It could also be internally discussed and reviewed, like strategy messages. </a:t>
            </a:r>
            <a:endParaRPr lang="en-GB">
              <a:cs typeface="Segoe UI Light"/>
            </a:endParaRPr>
          </a:p>
          <a:p>
            <a:endParaRPr lang="en-GB">
              <a:cs typeface="Segoe UI Light"/>
            </a:endParaRPr>
          </a:p>
          <a:p>
            <a:r>
              <a:rPr lang="en-GB">
                <a:latin typeface="Segoe UI Light"/>
                <a:cs typeface="Segoe UI Light"/>
              </a:rPr>
              <a:t>Global could start to include translations and localizations. </a:t>
            </a:r>
            <a:endParaRPr lang="en-GB">
              <a:cs typeface="Segoe UI Light"/>
            </a:endParaRPr>
          </a:p>
          <a:p>
            <a:endParaRPr lang="en-GB">
              <a:cs typeface="Segoe UI Light"/>
            </a:endParaRPr>
          </a:p>
          <a:p>
            <a:endParaRPr lang="en-GB">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05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Marc Anderson</a:t>
            </a:r>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1672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You may need to buy a few third-party things to really get all the bells and whistles, like bananatag or politemail, but they're in the Microsoft ecosystem. </a:t>
            </a:r>
            <a:endParaRPr lang="en-US">
              <a:cs typeface="Segoe UI Light" pitchFamily="34" charset="0"/>
            </a:endParaRPr>
          </a:p>
          <a:p>
            <a:endParaRPr lang="en-US">
              <a:cs typeface="Segoe UI Light"/>
            </a:endParaRPr>
          </a:p>
          <a:p>
            <a:r>
              <a:rPr lang="en-US">
                <a:latin typeface="Segoe UI Light"/>
                <a:cs typeface="Segoe UI Light"/>
              </a:rPr>
              <a:t>Why? Communications is a cost- no revenue. </a:t>
            </a:r>
            <a:endParaRPr lang="en-US">
              <a:cs typeface="Segoe UI Light"/>
            </a:endParaRPr>
          </a:p>
          <a:p>
            <a:r>
              <a:rPr lang="en-US">
                <a:latin typeface="Segoe UI Light"/>
                <a:cs typeface="Segoe UI Light"/>
              </a:rPr>
              <a:t>You don't necessarily need sophisticated communications for a 5-person shop. Or even a 50 person office. </a:t>
            </a:r>
            <a:endParaRPr lang="en-US">
              <a:cs typeface="Segoe UI Light"/>
            </a:endParaRPr>
          </a:p>
          <a:p>
            <a:r>
              <a:rPr lang="en-US">
                <a:latin typeface="Segoe UI Light"/>
                <a:cs typeface="Segoe UI Light"/>
              </a:rPr>
              <a:t>You may have "informal communicators," like members of senior leadership, who are naturally good at it, so it's happening organically. </a:t>
            </a:r>
            <a:endParaRPr lang="en-US">
              <a:cs typeface="Segoe UI Light"/>
            </a:endParaRPr>
          </a:p>
          <a:p>
            <a:r>
              <a:rPr lang="en-US">
                <a:latin typeface="Segoe UI Light"/>
                <a:cs typeface="Segoe UI Light"/>
              </a:rPr>
              <a:t>Communications infrastructure takes time and energy to maintain well, and we are all busy people. </a:t>
            </a:r>
            <a:endParaRPr lang="en-US">
              <a:cs typeface="Segoe UI Light"/>
            </a:endParaRPr>
          </a:p>
        </p:txBody>
      </p:sp>
      <p:sp>
        <p:nvSpPr>
          <p:cNvPr id="4" name="Slide Number Placeholder 3"/>
          <p:cNvSpPr>
            <a:spLocks noGrp="1"/>
          </p:cNvSpPr>
          <p:nvPr>
            <p:ph type="sldNum" sz="quarter" idx="5"/>
          </p:nvPr>
        </p:nvSpPr>
        <p:spPr/>
        <p:txBody>
          <a:bodyPr/>
          <a:lstStyle/>
          <a:p>
            <a:fld id="{BEF7187D-E6D4-4BDC-B741-2D2C3948D6E5}" type="slidenum">
              <a:rPr lang="en-GB"/>
              <a:t>15</a:t>
            </a:fld>
            <a:endParaRPr lang="en-GB"/>
          </a:p>
        </p:txBody>
      </p:sp>
    </p:spTree>
    <p:extLst>
      <p:ext uri="{BB962C8B-B14F-4D97-AF65-F5344CB8AC3E}">
        <p14:creationId xmlns:p14="http://schemas.microsoft.com/office/powerpoint/2010/main" val="2766722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16</a:t>
            </a:fld>
            <a:endParaRPr lang="en-GB"/>
          </a:p>
        </p:txBody>
      </p:sp>
    </p:spTree>
    <p:extLst>
      <p:ext uri="{BB962C8B-B14F-4D97-AF65-F5344CB8AC3E}">
        <p14:creationId xmlns:p14="http://schemas.microsoft.com/office/powerpoint/2010/main" val="3348500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17</a:t>
            </a:fld>
            <a:endParaRPr lang="en-GB"/>
          </a:p>
        </p:txBody>
      </p:sp>
    </p:spTree>
    <p:extLst>
      <p:ext uri="{BB962C8B-B14F-4D97-AF65-F5344CB8AC3E}">
        <p14:creationId xmlns:p14="http://schemas.microsoft.com/office/powerpoint/2010/main" val="3652457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18</a:t>
            </a:fld>
            <a:endParaRPr lang="en-GB"/>
          </a:p>
        </p:txBody>
      </p:sp>
    </p:spTree>
    <p:extLst>
      <p:ext uri="{BB962C8B-B14F-4D97-AF65-F5344CB8AC3E}">
        <p14:creationId xmlns:p14="http://schemas.microsoft.com/office/powerpoint/2010/main" val="2281682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19</a:t>
            </a:fld>
            <a:endParaRPr lang="en-GB"/>
          </a:p>
        </p:txBody>
      </p:sp>
    </p:spTree>
    <p:extLst>
      <p:ext uri="{BB962C8B-B14F-4D97-AF65-F5344CB8AC3E}">
        <p14:creationId xmlns:p14="http://schemas.microsoft.com/office/powerpoint/2010/main" val="340267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Simon D</a:t>
            </a:r>
          </a:p>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10727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20</a:t>
            </a:fld>
            <a:endParaRPr lang="en-GB"/>
          </a:p>
        </p:txBody>
      </p:sp>
    </p:spTree>
    <p:extLst>
      <p:ext uri="{BB962C8B-B14F-4D97-AF65-F5344CB8AC3E}">
        <p14:creationId xmlns:p14="http://schemas.microsoft.com/office/powerpoint/2010/main" val="3062671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Segoe UI Light"/>
              </a:rPr>
              <a:t>Communication doesn’t have to be this mushy, vague thing. It doesn’t need to be scary.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978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Segoe UI Light"/>
              </a:rPr>
              <a:t>Communication doesn’t have to be this mushy, vague thing. It doesn’t need to be scary.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732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25</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9/21/2021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a:p>
            <a:r>
              <a:rPr lang="en-US">
                <a:cs typeface="Calibri"/>
              </a:rPr>
              <a:t>New resources: Running a workshop, plus associated workbooks</a:t>
            </a:r>
          </a:p>
        </p:txBody>
      </p:sp>
      <p:sp>
        <p:nvSpPr>
          <p:cNvPr id="4" name="Slide Number Placeholder 3"/>
          <p:cNvSpPr>
            <a:spLocks noGrp="1"/>
          </p:cNvSpPr>
          <p:nvPr>
            <p:ph type="sldNum" sz="quarter" idx="5"/>
          </p:nvPr>
        </p:nvSpPr>
        <p:spPr/>
        <p:txBody>
          <a:bodyPr/>
          <a:lstStyle/>
          <a:p>
            <a:fld id="{BEF7187D-E6D4-4BDC-B741-2D2C3948D6E5}" type="slidenum">
              <a:rPr lang="en-GB"/>
              <a:t>3</a:t>
            </a:fld>
            <a:endParaRPr lang="en-GB"/>
          </a:p>
        </p:txBody>
      </p:sp>
    </p:spTree>
    <p:extLst>
      <p:ext uri="{BB962C8B-B14F-4D97-AF65-F5344CB8AC3E}">
        <p14:creationId xmlns:p14="http://schemas.microsoft.com/office/powerpoint/2010/main" val="140027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4</a:t>
            </a:fld>
            <a:endParaRPr lang="en-GB"/>
          </a:p>
        </p:txBody>
      </p:sp>
    </p:spTree>
    <p:extLst>
      <p:ext uri="{BB962C8B-B14F-4D97-AF65-F5344CB8AC3E}">
        <p14:creationId xmlns:p14="http://schemas.microsoft.com/office/powerpoint/2010/main" val="412632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5</a:t>
            </a:fld>
            <a:endParaRPr lang="en-GB"/>
          </a:p>
        </p:txBody>
      </p:sp>
    </p:spTree>
    <p:extLst>
      <p:ext uri="{BB962C8B-B14F-4D97-AF65-F5344CB8AC3E}">
        <p14:creationId xmlns:p14="http://schemas.microsoft.com/office/powerpoint/2010/main" val="287764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dirty="0">
                <a:solidFill>
                  <a:schemeClr val="tx1"/>
                </a:solidFill>
                <a:effectLst/>
                <a:latin typeface="Segoe UI Light" pitchFamily="34" charset="0"/>
                <a:ea typeface="+mn-ea"/>
                <a:cs typeface="+mn-cs"/>
              </a:rPr>
              <a:t>Simon H</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4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cs typeface="Segoe UI Light"/>
              </a:rPr>
              <a:t>Simon D</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0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Simon H</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9/21/2021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1302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Introduce Tara - </a:t>
            </a:r>
            <a:r>
              <a:rPr lang="es-419" sz="900" kern="1200" dirty="0">
                <a:solidFill>
                  <a:schemeClr val="tx1"/>
                </a:solidFill>
                <a:effectLst/>
                <a:latin typeface="Segoe UI Light" pitchFamily="34" charset="0"/>
                <a:ea typeface="+mn-ea"/>
                <a:cs typeface="+mn-cs"/>
              </a:rPr>
              <a:t>Simon 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9/21/2021 9:58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10844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625657"/>
          </a:xfrm>
        </p:spPr>
        <p:txBody>
          <a:bodyPr/>
          <a:lstStyle>
            <a:lvl1pPr>
              <a:defRPr sz="4000"/>
            </a:lvl1pPr>
          </a:lstStyle>
          <a:p>
            <a:r>
              <a:rPr lang="en-GB"/>
              <a:t>Click to edit Master title style</a:t>
            </a:r>
          </a:p>
        </p:txBody>
      </p:sp>
      <p:sp>
        <p:nvSpPr>
          <p:cNvPr id="3" name="Content Placeholder 2"/>
          <p:cNvSpPr>
            <a:spLocks noGrp="1"/>
          </p:cNvSpPr>
          <p:nvPr>
            <p:ph idx="1"/>
          </p:nvPr>
        </p:nvSpPr>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8732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Three column bulleted list</a:t>
            </a:r>
          </a:p>
        </p:txBody>
      </p:sp>
      <p:sp>
        <p:nvSpPr>
          <p:cNvPr id="5" name="Text Placeholder 4"/>
          <p:cNvSpPr>
            <a:spLocks noGrp="1"/>
          </p:cNvSpPr>
          <p:nvPr>
            <p:ph type="body" sz="quarter" idx="11" hasCustomPrompt="1"/>
          </p:nvPr>
        </p:nvSpPr>
        <p:spPr>
          <a:xfrm>
            <a:off x="465138" y="1201546"/>
            <a:ext cx="3690937" cy="4744095"/>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1211126"/>
            <a:ext cx="3669666" cy="474409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1201546"/>
            <a:ext cx="3694748" cy="474409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4411836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d three column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Headed three column bulleted list</a:t>
            </a:r>
          </a:p>
        </p:txBody>
      </p:sp>
      <p:sp>
        <p:nvSpPr>
          <p:cNvPr id="4" name="Text Placeholder 3"/>
          <p:cNvSpPr>
            <a:spLocks noGrp="1"/>
          </p:cNvSpPr>
          <p:nvPr>
            <p:ph type="body" sz="quarter" idx="10" hasCustomPrompt="1"/>
          </p:nvPr>
        </p:nvSpPr>
        <p:spPr>
          <a:xfrm>
            <a:off x="465138" y="1214584"/>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
        <p:nvSpPr>
          <p:cNvPr id="5" name="Text Placeholder 4"/>
          <p:cNvSpPr>
            <a:spLocks noGrp="1"/>
          </p:cNvSpPr>
          <p:nvPr>
            <p:ph type="body" sz="quarter" idx="11" hasCustomPrompt="1"/>
          </p:nvPr>
        </p:nvSpPr>
        <p:spPr>
          <a:xfrm>
            <a:off x="465138" y="1625600"/>
            <a:ext cx="3690937" cy="4320041"/>
          </a:xfrm>
        </p:spPr>
        <p:txBody>
          <a:bodyPr lIns="0" tIns="0" rIns="0" bIns="0">
            <a:normAutofit/>
          </a:bodyPr>
          <a:lstStyle>
            <a:lvl1pPr marL="0" indent="0">
              <a:lnSpc>
                <a:spcPct val="100000"/>
              </a:lnSpc>
              <a:spcBef>
                <a:spcPts val="900"/>
              </a:spcBef>
              <a:buNone/>
              <a:defRPr sz="1400" b="1">
                <a:solidFill>
                  <a:schemeClr val="accent1"/>
                </a:solidFill>
                <a:latin typeface="+mn-lt"/>
              </a:defRPr>
            </a:lvl1pPr>
            <a:lvl2pPr marL="0" marR="0" indent="0" algn="l" defTabSz="932742" rtl="0" eaLnBrk="1" fontAlgn="auto" latinLnBrk="0" hangingPunct="1">
              <a:lnSpc>
                <a:spcPct val="1000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lang="en-US" sz="1400" kern="1200" spc="0" baseline="0" dirty="0" smtClean="0">
                <a:solidFill>
                  <a:schemeClr val="tx1"/>
                </a:solidFill>
                <a:latin typeface="+mn-lt"/>
                <a:ea typeface="+mn-ea"/>
                <a:cs typeface="+mn-cs"/>
              </a:defRPr>
            </a:lvl3pPr>
            <a:lvl4pPr marL="400050" indent="0">
              <a:buNone/>
              <a:defRPr sz="1200"/>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endParaRPr lang="en-US"/>
          </a:p>
        </p:txBody>
      </p:sp>
      <p:sp>
        <p:nvSpPr>
          <p:cNvPr id="6" name="Text Placeholder 4"/>
          <p:cNvSpPr>
            <a:spLocks noGrp="1"/>
          </p:cNvSpPr>
          <p:nvPr>
            <p:ph type="body" sz="quarter" idx="12" hasCustomPrompt="1"/>
          </p:nvPr>
        </p:nvSpPr>
        <p:spPr>
          <a:xfrm>
            <a:off x="4386262" y="1635179"/>
            <a:ext cx="3669666" cy="4310461"/>
          </a:xfrm>
        </p:spPr>
        <p:txBody>
          <a:bodyPr lIns="0" tIns="0" rIns="0" bIns="0">
            <a:normAutofit/>
          </a:bodyPr>
          <a:lstStyle>
            <a:lvl1pPr marL="0" marR="0" indent="0" algn="l" defTabSz="932742" rtl="0" eaLnBrk="1" fontAlgn="auto" latinLnBrk="0" hangingPunct="1">
              <a:lnSpc>
                <a:spcPct val="1000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ct val="1000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lang="en-US" sz="1200" kern="1200" spc="0" baseline="0" dirty="0" smtClean="0">
                <a:gradFill>
                  <a:gsLst>
                    <a:gs pos="1250">
                      <a:schemeClr val="tx1"/>
                    </a:gs>
                    <a:gs pos="100000">
                      <a:schemeClr val="tx1"/>
                    </a:gs>
                  </a:gsLst>
                  <a:lin ang="5400000" scaled="0"/>
                </a:gradFill>
                <a:latin typeface="+mn-lt"/>
                <a:ea typeface="+mn-ea"/>
                <a:cs typeface="+mn-cs"/>
              </a:defRPr>
            </a:lvl4pPr>
            <a:lvl5pPr marL="628650" indent="0">
              <a:buNone/>
              <a:defRPr lang="en-US" sz="1200" kern="1200" spc="0" baseline="0" dirty="0" smtClean="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endParaRPr lang="en-US"/>
          </a:p>
          <a:p>
            <a:pPr lvl="1"/>
            <a:endParaRPr lang="en-US"/>
          </a:p>
        </p:txBody>
      </p:sp>
      <p:sp>
        <p:nvSpPr>
          <p:cNvPr id="8" name="Text Placeholder 4"/>
          <p:cNvSpPr>
            <a:spLocks noGrp="1"/>
          </p:cNvSpPr>
          <p:nvPr>
            <p:ph type="body" sz="quarter" idx="13" hasCustomPrompt="1"/>
          </p:nvPr>
        </p:nvSpPr>
        <p:spPr>
          <a:xfrm>
            <a:off x="8303577" y="1625600"/>
            <a:ext cx="3694748" cy="4320040"/>
          </a:xfrm>
        </p:spPr>
        <p:txBody>
          <a:bodyPr lIns="0" tIns="0" rIns="0" bIns="0">
            <a:normAutofit/>
          </a:bodyPr>
          <a:lstStyle>
            <a:lvl1pPr marL="0" indent="0">
              <a:lnSpc>
                <a:spcPct val="1000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ct val="1000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742950" marR="0"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lang="en-US" sz="1200" kern="1200" spc="0" baseline="0" dirty="0" smtClean="0">
                <a:gradFill>
                  <a:gsLst>
                    <a:gs pos="1250">
                      <a:schemeClr val="tx1"/>
                    </a:gs>
                    <a:gs pos="100000">
                      <a:schemeClr val="tx1"/>
                    </a:gs>
                  </a:gsLst>
                  <a:lin ang="5400000" scaled="0"/>
                </a:gradFill>
                <a:latin typeface="+mn-lt"/>
                <a:ea typeface="+mn-ea"/>
                <a:cs typeface="+mn-cs"/>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lvl="1"/>
            <a:endParaRPr lang="en-US"/>
          </a:p>
        </p:txBody>
      </p:sp>
      <p:sp>
        <p:nvSpPr>
          <p:cNvPr id="7" name="Text Placeholder 3">
            <a:extLst>
              <a:ext uri="{FF2B5EF4-FFF2-40B4-BE49-F238E27FC236}">
                <a16:creationId xmlns:a16="http://schemas.microsoft.com/office/drawing/2014/main" id="{1C25D73B-3148-4029-ADF8-F9D4D59029C7}"/>
              </a:ext>
            </a:extLst>
          </p:cNvPr>
          <p:cNvSpPr>
            <a:spLocks noGrp="1"/>
          </p:cNvSpPr>
          <p:nvPr>
            <p:ph type="body" sz="quarter" idx="14" hasCustomPrompt="1"/>
          </p:nvPr>
        </p:nvSpPr>
        <p:spPr>
          <a:xfrm>
            <a:off x="4386262" y="1214583"/>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
        <p:nvSpPr>
          <p:cNvPr id="9" name="Text Placeholder 3">
            <a:extLst>
              <a:ext uri="{FF2B5EF4-FFF2-40B4-BE49-F238E27FC236}">
                <a16:creationId xmlns:a16="http://schemas.microsoft.com/office/drawing/2014/main" id="{350BCDE1-8F4A-4A95-96A6-1FCD16ADDA3C}"/>
              </a:ext>
            </a:extLst>
          </p:cNvPr>
          <p:cNvSpPr>
            <a:spLocks noGrp="1"/>
          </p:cNvSpPr>
          <p:nvPr>
            <p:ph type="body" sz="quarter" idx="15" hasCustomPrompt="1"/>
          </p:nvPr>
        </p:nvSpPr>
        <p:spPr>
          <a:xfrm>
            <a:off x="8303577" y="1214583"/>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Tree>
    <p:extLst>
      <p:ext uri="{BB962C8B-B14F-4D97-AF65-F5344CB8AC3E}">
        <p14:creationId xmlns:p14="http://schemas.microsoft.com/office/powerpoint/2010/main" val="5715287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copy heav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Two columns copy heavy</a:t>
            </a:r>
          </a:p>
        </p:txBody>
      </p:sp>
      <p:sp>
        <p:nvSpPr>
          <p:cNvPr id="5" name="Text Placeholder 4"/>
          <p:cNvSpPr>
            <a:spLocks noGrp="1"/>
          </p:cNvSpPr>
          <p:nvPr>
            <p:ph type="body" sz="quarter" idx="11" hasCustomPrompt="1"/>
          </p:nvPr>
        </p:nvSpPr>
        <p:spPr>
          <a:xfrm>
            <a:off x="465138" y="1324232"/>
            <a:ext cx="5653087" cy="4614597"/>
          </a:xfrm>
        </p:spPr>
        <p:txBody>
          <a:bodyPr lIns="0" tIns="0" rIns="0" bIns="0"/>
          <a:lstStyle>
            <a:lvl1pPr marL="0" indent="0">
              <a:lnSpc>
                <a:spcPts val="1800"/>
              </a:lnSpc>
              <a:spcBef>
                <a:spcPts val="900"/>
              </a:spcBef>
              <a:buNone/>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742950" indent="-285750">
              <a:buFont typeface="Arial" panose="020B0604020202020204" pitchFamily="34" charset="0"/>
              <a:buChar char="•"/>
              <a:defRPr lang="en-US" sz="1200" kern="1200" spc="0" baseline="0" dirty="0">
                <a:solidFill>
                  <a:schemeClr val="tx1"/>
                </a:solidFill>
                <a:latin typeface="+mn-lt"/>
                <a:ea typeface="+mn-ea"/>
                <a:cs typeface="+mn-cs"/>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volent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marL="742950" marR="0" lvl="2"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a:pPr>
            <a:r>
              <a:rPr lang="en-US"/>
              <a:t>Sub copy</a:t>
            </a:r>
          </a:p>
          <a:p>
            <a:pPr lvl="1"/>
            <a:endParaRPr lang="en-US"/>
          </a:p>
          <a:p>
            <a:pPr lvl="1"/>
            <a:r>
              <a:rPr lang="en-US" err="1"/>
              <a:t>Henestios</a:t>
            </a:r>
            <a:r>
              <a:rPr lang="en-US"/>
              <a:t> </a:t>
            </a:r>
            <a:r>
              <a:rPr lang="en-US" err="1"/>
              <a:t>vellantium</a:t>
            </a:r>
            <a:r>
              <a:rPr lang="en-US"/>
              <a:t> simi,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a:p>
            <a:pPr lvl="2"/>
            <a:r>
              <a:rPr lang="en-US"/>
              <a:t>Sub copy</a:t>
            </a:r>
          </a:p>
        </p:txBody>
      </p:sp>
      <p:sp>
        <p:nvSpPr>
          <p:cNvPr id="7" name="Text Placeholder 4"/>
          <p:cNvSpPr>
            <a:spLocks noGrp="1"/>
          </p:cNvSpPr>
          <p:nvPr>
            <p:ph type="body" sz="quarter" idx="12" hasCustomPrompt="1"/>
          </p:nvPr>
        </p:nvSpPr>
        <p:spPr>
          <a:xfrm>
            <a:off x="6354763" y="1314072"/>
            <a:ext cx="5653087" cy="4683526"/>
          </a:xfrm>
        </p:spPr>
        <p:txBody>
          <a:bodyPr lIns="0" tIns="0" rIns="0" bIns="0"/>
          <a:lstStyle>
            <a:lvl1pPr marL="0" indent="0">
              <a:lnSpc>
                <a:spcPts val="1800"/>
              </a:lnSpc>
              <a:spcBef>
                <a:spcPts val="900"/>
              </a:spcBef>
              <a:buNone/>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lang="en-US" sz="1200" kern="1200" spc="0" baseline="0" dirty="0" smtClean="0">
                <a:solidFill>
                  <a:schemeClr val="tx1"/>
                </a:solidFill>
                <a:latin typeface="+mn-lt"/>
                <a:ea typeface="+mn-ea"/>
                <a:cs typeface="+mn-cs"/>
              </a:defRPr>
            </a:lvl3pPr>
            <a:lvl4pPr marL="685800" indent="0">
              <a:buNone/>
              <a:defRPr sz="1200"/>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volent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marL="685800" marR="0" lvl="3"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a:pPr>
            <a:r>
              <a:rPr lang="en-US"/>
              <a:t>Sub copy</a:t>
            </a:r>
          </a:p>
          <a:p>
            <a:pPr lvl="1"/>
            <a:endParaRPr lang="en-US"/>
          </a:p>
          <a:p>
            <a:pPr lvl="1"/>
            <a:r>
              <a:rPr lang="en-US" err="1"/>
              <a:t>Henestios</a:t>
            </a:r>
            <a:r>
              <a:rPr lang="en-US"/>
              <a:t> </a:t>
            </a:r>
            <a:r>
              <a:rPr lang="en-US" err="1"/>
              <a:t>vellantium</a:t>
            </a:r>
            <a:r>
              <a:rPr lang="en-US"/>
              <a:t> simi,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a:p>
            <a:pPr marL="685800" marR="0" lvl="3"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a:pPr>
            <a:r>
              <a:rPr lang="en-US"/>
              <a:t>Sub copy</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s images and text">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x columns with image header">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1191612"/>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Six columns with image header</a:t>
            </a:r>
          </a:p>
        </p:txBody>
      </p:sp>
      <p:sp>
        <p:nvSpPr>
          <p:cNvPr id="5" name="Text Placeholder 4"/>
          <p:cNvSpPr>
            <a:spLocks noGrp="1"/>
          </p:cNvSpPr>
          <p:nvPr>
            <p:ph type="body" sz="quarter" idx="11" hasCustomPrompt="1"/>
          </p:nvPr>
        </p:nvSpPr>
        <p:spPr>
          <a:xfrm>
            <a:off x="465139" y="2243812"/>
            <a:ext cx="1727200" cy="406640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2243812"/>
            <a:ext cx="1727200" cy="4041931"/>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1191612"/>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1191612"/>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1191612"/>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1191612"/>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1191612"/>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171E-F0D7-4967-8484-9CF9B04FDB10}"/>
              </a:ext>
            </a:extLst>
          </p:cNvPr>
          <p:cNvSpPr>
            <a:spLocks noGrp="1"/>
          </p:cNvSpPr>
          <p:nvPr>
            <p:ph type="title"/>
          </p:nvPr>
        </p:nvSpPr>
        <p:spPr/>
        <p:txBody>
          <a:bodyPr/>
          <a:lstStyle>
            <a:lvl1pPr>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2CEAAD-1233-46CF-A2C5-054F3272339C}"/>
              </a:ext>
            </a:extLst>
          </p:cNvPr>
          <p:cNvSpPr>
            <a:spLocks noGrp="1"/>
          </p:cNvSpPr>
          <p:nvPr>
            <p:ph idx="1"/>
          </p:nvPr>
        </p:nvSpPr>
        <p:spPr>
          <a:xfrm>
            <a:off x="274640" y="1212851"/>
            <a:ext cx="11887198" cy="4966820"/>
          </a:xfrm>
        </p:spPr>
        <p:txBody>
          <a:bodyPr>
            <a:normAutofit/>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C1E11D-96F8-4EA7-AA56-23A8548032C8}"/>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6E4B9A-2671-4E1F-BD06-D2992EAD73C6}" type="datetimeFigureOut">
              <a:rPr lang="en-GB" smtClean="0"/>
              <a:pPr/>
              <a:t>21/09/2021</a:t>
            </a:fld>
            <a:endParaRPr lang="en-GB"/>
          </a:p>
        </p:txBody>
      </p:sp>
      <p:sp>
        <p:nvSpPr>
          <p:cNvPr id="5" name="Footer Placeholder 4">
            <a:extLst>
              <a:ext uri="{FF2B5EF4-FFF2-40B4-BE49-F238E27FC236}">
                <a16:creationId xmlns:a16="http://schemas.microsoft.com/office/drawing/2014/main" id="{031FC88C-A1CC-4375-9675-B6567109AB8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A8539F4F-DC24-4032-B756-539BC74253B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40E004-CE61-473E-BED7-EDCC62F0D852}" type="slidenum">
              <a:rPr lang="en-GB" smtClean="0"/>
              <a:pPr/>
              <a:t>‹#›</a:t>
            </a:fld>
            <a:endParaRPr lang="en-GB"/>
          </a:p>
        </p:txBody>
      </p:sp>
    </p:spTree>
    <p:extLst>
      <p:ext uri="{BB962C8B-B14F-4D97-AF65-F5344CB8AC3E}">
        <p14:creationId xmlns:p14="http://schemas.microsoft.com/office/powerpoint/2010/main" val="13893575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2251" y="14244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78628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3">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3">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3">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 three column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Summary + three column bulleted list</a:t>
            </a:r>
          </a:p>
        </p:txBody>
      </p:sp>
      <p:sp>
        <p:nvSpPr>
          <p:cNvPr id="4" name="Text Placeholder 3"/>
          <p:cNvSpPr>
            <a:spLocks noGrp="1"/>
          </p:cNvSpPr>
          <p:nvPr>
            <p:ph type="body" sz="quarter" idx="10" hasCustomPrompt="1"/>
          </p:nvPr>
        </p:nvSpPr>
        <p:spPr>
          <a:xfrm>
            <a:off x="465138" y="1200913"/>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2500976"/>
            <a:ext cx="3690937" cy="3444666"/>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2510556"/>
            <a:ext cx="3669666" cy="3444666"/>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2500976"/>
            <a:ext cx="3694748" cy="3444666"/>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rmAutofit/>
          </a:bodyPr>
          <a:lstStyle/>
          <a:p>
            <a:r>
              <a:rPr lang="en-US"/>
              <a:t>Click to edit Master title style</a:t>
            </a:r>
          </a:p>
        </p:txBody>
      </p:sp>
      <p:sp>
        <p:nvSpPr>
          <p:cNvPr id="4" name="Text Placeholder 3"/>
          <p:cNvSpPr>
            <a:spLocks noGrp="1"/>
          </p:cNvSpPr>
          <p:nvPr>
            <p:ph type="body" idx="1"/>
          </p:nvPr>
        </p:nvSpPr>
        <p:spPr>
          <a:xfrm>
            <a:off x="274640" y="1212851"/>
            <a:ext cx="11887198" cy="5486400"/>
          </a:xfrm>
          <a:prstGeom prst="rect">
            <a:avLst/>
          </a:prstGeom>
        </p:spPr>
        <p:txBody>
          <a:bodyPr vert="horz" wrap="square" lIns="146304" tIns="91440" rIns="146304" bIns="9144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8" r:id="rId1"/>
    <p:sldLayoutId id="2147484619" r:id="rId2"/>
    <p:sldLayoutId id="2147484535" r:id="rId3"/>
    <p:sldLayoutId id="2147484576" r:id="rId4"/>
    <p:sldLayoutId id="2147484577" r:id="rId5"/>
    <p:sldLayoutId id="2147484615" r:id="rId6"/>
    <p:sldLayoutId id="2147484240" r:id="rId7"/>
    <p:sldLayoutId id="2147484529" r:id="rId8"/>
    <p:sldLayoutId id="2147484530" r:id="rId9"/>
    <p:sldLayoutId id="2147484621" r:id="rId10"/>
    <p:sldLayoutId id="2147484620" r:id="rId11"/>
    <p:sldLayoutId id="2147484531" r:id="rId12"/>
    <p:sldLayoutId id="2147484532" r:id="rId13"/>
    <p:sldLayoutId id="2147484533" r:id="rId14"/>
    <p:sldLayoutId id="2147484251" r:id="rId15"/>
    <p:sldLayoutId id="2147484548" r:id="rId16"/>
    <p:sldLayoutId id="2147484264" r:id="rId17"/>
    <p:sldLayoutId id="2147484537" r:id="rId18"/>
    <p:sldLayoutId id="2147484538" r:id="rId19"/>
    <p:sldLayoutId id="2147484539" r:id="rId20"/>
    <p:sldLayoutId id="2147484542" r:id="rId21"/>
    <p:sldLayoutId id="2147484543" r:id="rId22"/>
    <p:sldLayoutId id="2147484544" r:id="rId23"/>
    <p:sldLayoutId id="2147484299" r:id="rId24"/>
    <p:sldLayoutId id="2147484554" r:id="rId25"/>
    <p:sldLayoutId id="2147484555" r:id="rId26"/>
    <p:sldLayoutId id="2147484556" r:id="rId27"/>
    <p:sldLayoutId id="2147484557" r:id="rId28"/>
    <p:sldLayoutId id="2147484558" r:id="rId29"/>
    <p:sldLayoutId id="2147484549" r:id="rId30"/>
    <p:sldLayoutId id="2147484611" r:id="rId31"/>
    <p:sldLayoutId id="2147484622" r:id="rId32"/>
  </p:sldLayoutIdLst>
  <p:transition>
    <p:fade/>
  </p:transition>
  <p:txStyles>
    <p:titleStyle>
      <a:lvl1pPr algn="l" defTabSz="932742" rtl="0" eaLnBrk="1" latinLnBrk="0" hangingPunct="1">
        <a:lnSpc>
          <a:spcPct val="90000"/>
        </a:lnSpc>
        <a:spcBef>
          <a:spcPct val="0"/>
        </a:spcBef>
        <a:buNone/>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1.xml"/><Relationship Id="rId16" Type="http://schemas.openxmlformats.org/officeDocument/2006/relationships/image" Target="../media/image58.svg"/><Relationship Id="rId1" Type="http://schemas.openxmlformats.org/officeDocument/2006/relationships/slideLayout" Target="../slideLayouts/slideLayout31.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12.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2.xml"/><Relationship Id="rId16" Type="http://schemas.openxmlformats.org/officeDocument/2006/relationships/image" Target="../media/image58.svg"/><Relationship Id="rId1" Type="http://schemas.openxmlformats.org/officeDocument/2006/relationships/slideLayout" Target="../slideLayouts/slideLayout31.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alistapart.com/" TargetMode="External"/><Relationship Id="rId3" Type="http://schemas.openxmlformats.org/officeDocument/2006/relationships/hyperlink" Target="https://www.usability.gov/how-to-and-tools/methods/writing-for-the-web.html" TargetMode="External"/><Relationship Id="rId7" Type="http://schemas.openxmlformats.org/officeDocument/2006/relationships/hyperlink" Target="https://www.pexels.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copyblogger.com/37-email-marketing-tips/" TargetMode="External"/><Relationship Id="rId11" Type="http://schemas.openxmlformats.org/officeDocument/2006/relationships/hyperlink" Target="https://symp.info/M365MM" TargetMode="External"/><Relationship Id="rId5" Type="http://schemas.openxmlformats.org/officeDocument/2006/relationships/hyperlink" Target="https://www.duarte.com/" TargetMode="External"/><Relationship Id="rId10" Type="http://schemas.openxmlformats.org/officeDocument/2006/relationships/hyperlink" Target="http://www.sourcecodestrategic.com/about.html" TargetMode="External"/><Relationship Id="rId4" Type="http://schemas.openxmlformats.org/officeDocument/2006/relationships/hyperlink" Target="https://plainlanguage.gov/resources/checklists/web-checklist/" TargetMode="External"/><Relationship Id="rId9" Type="http://schemas.openxmlformats.org/officeDocument/2006/relationships/hyperlink" Target="https://www.nngroup.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symp.info/MM4M365-SelfAssessment" TargetMode="External"/><Relationship Id="rId7" Type="http://schemas.openxmlformats.org/officeDocument/2006/relationships/hyperlink" Target="https://aka.ms/sharing-is-caring"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ymp.info/MM4M365Videos" TargetMode="External"/><Relationship Id="rId5" Type="http://schemas.openxmlformats.org/officeDocument/2006/relationships/hyperlink" Target="https://symp.info/MM4M365Discussion" TargetMode="External"/><Relationship Id="rId4" Type="http://schemas.openxmlformats.org/officeDocument/2006/relationships/hyperlink" Target="https://symp.info/MM4M365Surve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mmvideos.m365.ms/" TargetMode="External"/><Relationship Id="rId4" Type="http://schemas.openxmlformats.org/officeDocument/2006/relationships/diagramData" Target="../diagrams/data1.xml"/><Relationship Id="rId9" Type="http://schemas.openxmlformats.org/officeDocument/2006/relationships/hyperlink" Target="https://docs.microsoft.com/en-us/microsoft-365/community/microsoft365-maturity-model--run-worksho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aka.ms/sharing-is-caring" TargetMode="External"/><Relationship Id="rId7" Type="http://schemas.openxmlformats.org/officeDocument/2006/relationships/diagramColors" Target="../diagrams/colors2.xml"/><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diagramQuickStyle" Target="../diagrams/quickStyle2.xml"/><Relationship Id="rId11" Type="http://schemas.openxmlformats.org/officeDocument/2006/relationships/hyperlink" Target="https://docs.microsoft.com/en-us/microsoft-365/community/microsoft365-maturity-model--run-workshop" TargetMode="External"/><Relationship Id="rId5" Type="http://schemas.openxmlformats.org/officeDocument/2006/relationships/diagramLayout" Target="../diagrams/layout2.xml"/><Relationship Id="rId10" Type="http://schemas.openxmlformats.org/officeDocument/2006/relationships/hyperlink" Target="http://mmvideos.m365.ms/" TargetMode="External"/><Relationship Id="rId4" Type="http://schemas.openxmlformats.org/officeDocument/2006/relationships/diagramData" Target="../diagrams/data2.xml"/><Relationship Id="rId9" Type="http://schemas.openxmlformats.org/officeDocument/2006/relationships/hyperlink" Target="https://symp.info/MM4M365Worksho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aka.ms/sharing-is-caring" TargetMode="External"/><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hyperlink" Target="https://pnp.github.io/sharing-is-caring/"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2.gif"/><Relationship Id="rId4" Type="http://schemas.openxmlformats.org/officeDocument/2006/relationships/image" Target="../media/image41.sv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5137" y="2529109"/>
            <a:ext cx="8229599" cy="1828800"/>
          </a:xfrm>
        </p:spPr>
        <p:txBody>
          <a:bodyPr/>
          <a:lstStyle/>
          <a:p>
            <a:r>
              <a:rPr lang="en-US" sz="3600"/>
              <a:t>Maturity Model for Microsoft 365 </a:t>
            </a:r>
            <a:br>
              <a:rPr lang="en-US" sz="3600"/>
            </a:br>
            <a:r>
              <a:rPr lang="en-US" sz="3600"/>
              <a:t>Practitioners</a:t>
            </a:r>
          </a:p>
        </p:txBody>
      </p:sp>
      <p:sp>
        <p:nvSpPr>
          <p:cNvPr id="8" name="Text Placeholder 7"/>
          <p:cNvSpPr>
            <a:spLocks noGrp="1"/>
          </p:cNvSpPr>
          <p:nvPr>
            <p:ph type="body" sz="quarter" idx="12"/>
          </p:nvPr>
        </p:nvSpPr>
        <p:spPr>
          <a:xfrm>
            <a:off x="472032" y="4302120"/>
            <a:ext cx="8527440" cy="646929"/>
          </a:xfrm>
        </p:spPr>
        <p:txBody>
          <a:bodyPr vert="horz" wrap="square" lIns="0" tIns="109728" rIns="164592" bIns="109728" rtlCol="0" anchor="t">
            <a:noAutofit/>
          </a:bodyPr>
          <a:lstStyle/>
          <a:p>
            <a:pPr>
              <a:lnSpc>
                <a:spcPct val="100000"/>
              </a:lnSpc>
            </a:pPr>
            <a:r>
              <a:rPr lang="en-US"/>
              <a:t>September 2021</a:t>
            </a:r>
          </a:p>
        </p:txBody>
      </p:sp>
      <p:sp>
        <p:nvSpPr>
          <p:cNvPr id="5" name="TextBox 4">
            <a:extLst>
              <a:ext uri="{FF2B5EF4-FFF2-40B4-BE49-F238E27FC236}">
                <a16:creationId xmlns:a16="http://schemas.microsoft.com/office/drawing/2014/main" id="{7D0EEDC6-3E4A-4EFE-A08D-CE06F4DBEEBD}"/>
              </a:ext>
            </a:extLst>
          </p:cNvPr>
          <p:cNvSpPr txBox="1"/>
          <p:nvPr/>
        </p:nvSpPr>
        <p:spPr>
          <a:xfrm>
            <a:off x="393289" y="993058"/>
            <a:ext cx="7511845" cy="769441"/>
          </a:xfrm>
          <a:prstGeom prst="rect">
            <a:avLst/>
          </a:prstGeom>
          <a:noFill/>
        </p:spPr>
        <p:txBody>
          <a:bodyPr wrap="square">
            <a:spAutoFit/>
          </a:bodyPr>
          <a:lstStyle>
            <a:defPPr>
              <a:defRPr lang="en-US"/>
            </a:defPPr>
            <a:lvl1pPr>
              <a:defRPr sz="4400" b="1">
                <a:solidFill>
                  <a:schemeClr val="accent1"/>
                </a:solidFill>
                <a:latin typeface="Segoe UI Light"/>
                <a:cs typeface="Segoe UI Light"/>
              </a:defRPr>
            </a:lvl1pPr>
          </a:lstStyle>
          <a:p>
            <a:r>
              <a:rPr lang="en-US"/>
              <a:t>Communication Competency</a:t>
            </a:r>
          </a:p>
        </p:txBody>
      </p:sp>
      <p:sp>
        <p:nvSpPr>
          <p:cNvPr id="6" name="Text Placeholder 7">
            <a:extLst>
              <a:ext uri="{FF2B5EF4-FFF2-40B4-BE49-F238E27FC236}">
                <a16:creationId xmlns:a16="http://schemas.microsoft.com/office/drawing/2014/main" id="{80F685C6-5DC5-46C9-BF59-773A01BD9912}"/>
              </a:ext>
            </a:extLst>
          </p:cNvPr>
          <p:cNvSpPr txBox="1">
            <a:spLocks/>
          </p:cNvSpPr>
          <p:nvPr/>
        </p:nvSpPr>
        <p:spPr>
          <a:xfrm>
            <a:off x="465137" y="5018778"/>
            <a:ext cx="8527440" cy="646929"/>
          </a:xfrm>
          <a:prstGeom prst="rect">
            <a:avLst/>
          </a:prstGeom>
          <a:noFill/>
        </p:spPr>
        <p:txBody>
          <a:bodyPr vert="horz" wrap="square" lIns="0" tIns="109728" rIns="164592" bIns="109728" rtlCol="0" anchor="t">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b="1" dirty="0">
                <a:cs typeface="Segoe UI"/>
              </a:rPr>
              <a:t>⭐ Guest star ⭐</a:t>
            </a:r>
            <a:r>
              <a:rPr lang="en-US" dirty="0">
                <a:cs typeface="Segoe UI"/>
              </a:rPr>
              <a:t> </a:t>
            </a:r>
            <a:r>
              <a:rPr lang="en-US" b="1" dirty="0">
                <a:cs typeface="Segoe UI"/>
              </a:rPr>
              <a:t>Tara Saylor </a:t>
            </a:r>
            <a:r>
              <a:rPr lang="en-US" dirty="0">
                <a:cs typeface="Segoe UI"/>
              </a:rPr>
              <a:t>| @AnokheeTara</a:t>
            </a:r>
            <a:endParaRPr lang="en-US" dirty="0">
              <a:highlight>
                <a:srgbClr val="FFFF00"/>
              </a:highlight>
              <a:cs typeface="Segoe UI"/>
            </a:endParaRPr>
          </a:p>
          <a:p>
            <a:pPr>
              <a:lnSpc>
                <a:spcPct val="100000"/>
              </a:lnSpc>
            </a:pPr>
            <a:r>
              <a:rPr lang="en-US" dirty="0"/>
              <a:t>Marc Anderson, </a:t>
            </a:r>
            <a:r>
              <a:rPr lang="en-US" dirty="0" err="1"/>
              <a:t>Sympraxis</a:t>
            </a:r>
            <a:r>
              <a:rPr lang="en-US" dirty="0"/>
              <a:t> Consulting | @sympmarc</a:t>
            </a:r>
            <a:endParaRPr lang="en-US" dirty="0">
              <a:cs typeface="Segoe UI"/>
            </a:endParaRPr>
          </a:p>
          <a:p>
            <a:pPr>
              <a:lnSpc>
                <a:spcPct val="100000"/>
              </a:lnSpc>
            </a:pPr>
            <a:r>
              <a:rPr lang="en-US" dirty="0"/>
              <a:t>Simon Doy, iThink 365 | @simondoy</a:t>
            </a:r>
            <a:endParaRPr lang="en-US" dirty="0">
              <a:cs typeface="Segoe UI"/>
            </a:endParaRPr>
          </a:p>
          <a:p>
            <a:pPr>
              <a:lnSpc>
                <a:spcPct val="100000"/>
              </a:lnSpc>
            </a:pPr>
            <a:r>
              <a:rPr lang="en-US" dirty="0"/>
              <a:t>Simon Hudson, Novia Consulting | @simonjhudson</a:t>
            </a:r>
          </a:p>
          <a:p>
            <a:pPr>
              <a:lnSpc>
                <a:spcPct val="100000"/>
              </a:lnSpc>
            </a:pPr>
            <a:r>
              <a:rPr lang="en-US" dirty="0">
                <a:cs typeface="Segoe UI"/>
              </a:rPr>
              <a:t>Sharon Weaver, Smarter Consulting | @sharoneweaver</a:t>
            </a:r>
          </a:p>
          <a:p>
            <a:pPr>
              <a:lnSpc>
                <a:spcPct val="100000"/>
              </a:lnSpc>
            </a:pPr>
            <a:endParaRPr lang="en-US" sz="1200" dirty="0">
              <a:cs typeface="Segoe UI"/>
            </a:endParaRPr>
          </a:p>
          <a:p>
            <a:pPr>
              <a:lnSpc>
                <a:spcPct val="100000"/>
              </a:lnSpc>
            </a:pPr>
            <a:r>
              <a:rPr lang="en-US" sz="1400" i="1" dirty="0">
                <a:cs typeface="Segoe UI"/>
              </a:rPr>
              <a:t>Initiative started by Sadie Van Buren as the SharePoint Maturity Model in 2010</a:t>
            </a:r>
          </a:p>
          <a:p>
            <a:endParaRPr lang="en-US" dirty="0"/>
          </a:p>
          <a:p>
            <a:endParaRPr lang="en-US" dirty="0"/>
          </a:p>
        </p:txBody>
      </p:sp>
    </p:spTree>
    <p:extLst>
      <p:ext uri="{BB962C8B-B14F-4D97-AF65-F5344CB8AC3E}">
        <p14:creationId xmlns:p14="http://schemas.microsoft.com/office/powerpoint/2010/main" val="2871632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158D00F-8127-4BEF-AA94-A75E7D49EB7B}"/>
              </a:ext>
            </a:extLst>
          </p:cNvPr>
          <p:cNvSpPr/>
          <p:nvPr/>
        </p:nvSpPr>
        <p:spPr bwMode="auto">
          <a:xfrm>
            <a:off x="6123710" y="2087416"/>
            <a:ext cx="6144054" cy="4738255"/>
          </a:xfrm>
          <a:prstGeom prst="rect">
            <a:avLst/>
          </a:prstGeom>
          <a:solidFill>
            <a:srgbClr val="EAF4F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0A5159A6-97DD-4B54-96ED-4154691B295F}"/>
              </a:ext>
            </a:extLst>
          </p:cNvPr>
          <p:cNvSpPr/>
          <p:nvPr/>
        </p:nvSpPr>
        <p:spPr bwMode="auto">
          <a:xfrm>
            <a:off x="357771" y="291144"/>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sp>
        <p:nvSpPr>
          <p:cNvPr id="8" name="TextBox 7">
            <a:extLst>
              <a:ext uri="{FF2B5EF4-FFF2-40B4-BE49-F238E27FC236}">
                <a16:creationId xmlns:a16="http://schemas.microsoft.com/office/drawing/2014/main" id="{C3FCD026-3DAE-4A55-B71E-B1AF385E8369}"/>
              </a:ext>
            </a:extLst>
          </p:cNvPr>
          <p:cNvSpPr txBox="1"/>
          <p:nvPr/>
        </p:nvSpPr>
        <p:spPr>
          <a:xfrm>
            <a:off x="251834" y="942894"/>
            <a:ext cx="6007210" cy="1957459"/>
          </a:xfrm>
          <a:prstGeom prst="rect">
            <a:avLst/>
          </a:prstGeom>
          <a:noFill/>
        </p:spPr>
        <p:txBody>
          <a:bodyPr wrap="square" lIns="182880" tIns="146304" rIns="182880" bIns="146304" rtlCol="0">
            <a:spAutoFit/>
          </a:bodyPr>
          <a:lstStyle/>
          <a:p>
            <a:pPr>
              <a:lnSpc>
                <a:spcPct val="90000"/>
              </a:lnSpc>
              <a:spcAft>
                <a:spcPts val="600"/>
              </a:spcAft>
            </a:pPr>
            <a:r>
              <a:rPr lang="en-GB" sz="6000">
                <a:latin typeface="Segoe UI Semibold" panose="020B0702040204020203" pitchFamily="34" charset="0"/>
                <a:cs typeface="Segoe UI Semibold" panose="020B0702040204020203" pitchFamily="34" charset="0"/>
              </a:rPr>
              <a:t>Communication Competency</a:t>
            </a:r>
          </a:p>
        </p:txBody>
      </p:sp>
      <p:grpSp>
        <p:nvGrpSpPr>
          <p:cNvPr id="2" name="Group 1">
            <a:extLst>
              <a:ext uri="{FF2B5EF4-FFF2-40B4-BE49-F238E27FC236}">
                <a16:creationId xmlns:a16="http://schemas.microsoft.com/office/drawing/2014/main" id="{4CB9B377-C7FA-44B5-8A59-8BC272687792}"/>
              </a:ext>
            </a:extLst>
          </p:cNvPr>
          <p:cNvGrpSpPr/>
          <p:nvPr/>
        </p:nvGrpSpPr>
        <p:grpSpPr>
          <a:xfrm>
            <a:off x="6259044" y="2248217"/>
            <a:ext cx="6036428" cy="4549746"/>
            <a:chOff x="1513421" y="-103263"/>
            <a:chExt cx="9345113" cy="7502441"/>
          </a:xfrm>
        </p:grpSpPr>
        <p:sp>
          <p:nvSpPr>
            <p:cNvPr id="7" name="Rectangle 6">
              <a:extLst>
                <a:ext uri="{FF2B5EF4-FFF2-40B4-BE49-F238E27FC236}">
                  <a16:creationId xmlns:a16="http://schemas.microsoft.com/office/drawing/2014/main" id="{DA8082E2-0930-41BE-BCE8-46099BAD5D05}"/>
                </a:ext>
              </a:extLst>
            </p:cNvPr>
            <p:cNvSpPr/>
            <p:nvPr/>
          </p:nvSpPr>
          <p:spPr bwMode="auto">
            <a:xfrm>
              <a:off x="5364392" y="-103263"/>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PROTOCOL</a:t>
              </a:r>
            </a:p>
          </p:txBody>
        </p:sp>
        <p:pic>
          <p:nvPicPr>
            <p:cNvPr id="9" name="Picture 8" descr="Graphical user interface, application&#10;&#10;Description automatically generated">
              <a:extLst>
                <a:ext uri="{FF2B5EF4-FFF2-40B4-BE49-F238E27FC236}">
                  <a16:creationId xmlns:a16="http://schemas.microsoft.com/office/drawing/2014/main" id="{E41052D0-D3AE-41DD-BA40-2005974D66E3}"/>
                </a:ext>
              </a:extLst>
            </p:cNvPr>
            <p:cNvPicPr>
              <a:picLocks noChangeAspect="1"/>
            </p:cNvPicPr>
            <p:nvPr/>
          </p:nvPicPr>
          <p:blipFill>
            <a:blip r:embed="rId3"/>
            <a:stretch>
              <a:fillRect/>
            </a:stretch>
          </p:blipFill>
          <p:spPr>
            <a:xfrm>
              <a:off x="1513421" y="2851492"/>
              <a:ext cx="9077124" cy="1769864"/>
            </a:xfrm>
            <a:prstGeom prst="rect">
              <a:avLst/>
            </a:prstGeom>
          </p:spPr>
        </p:pic>
        <p:cxnSp>
          <p:nvCxnSpPr>
            <p:cNvPr id="10" name="Straight Arrow Connector 9">
              <a:extLst>
                <a:ext uri="{FF2B5EF4-FFF2-40B4-BE49-F238E27FC236}">
                  <a16:creationId xmlns:a16="http://schemas.microsoft.com/office/drawing/2014/main" id="{8F20A481-4BEF-49B7-A990-24C768382437}"/>
                </a:ext>
              </a:extLst>
            </p:cNvPr>
            <p:cNvCxnSpPr/>
            <p:nvPr/>
          </p:nvCxnSpPr>
          <p:spPr>
            <a:xfrm>
              <a:off x="5379523" y="1911931"/>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0140-943A-46A0-89D4-714769AC39DF}"/>
                </a:ext>
              </a:extLst>
            </p:cNvPr>
            <p:cNvSpPr txBox="1"/>
            <p:nvPr/>
          </p:nvSpPr>
          <p:spPr>
            <a:xfrm>
              <a:off x="7360431" y="463330"/>
              <a:ext cx="3498103" cy="87347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Come off mute and share your thoughts</a:t>
              </a:r>
            </a:p>
          </p:txBody>
        </p:sp>
        <p:cxnSp>
          <p:nvCxnSpPr>
            <p:cNvPr id="12" name="Straight Arrow Connector 11">
              <a:extLst>
                <a:ext uri="{FF2B5EF4-FFF2-40B4-BE49-F238E27FC236}">
                  <a16:creationId xmlns:a16="http://schemas.microsoft.com/office/drawing/2014/main" id="{1E5A1844-A493-4EC3-BB4A-5225995B7105}"/>
                </a:ext>
              </a:extLst>
            </p:cNvPr>
            <p:cNvCxnSpPr/>
            <p:nvPr/>
          </p:nvCxnSpPr>
          <p:spPr>
            <a:xfrm>
              <a:off x="4522521"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38BD4A-2F60-4652-8D75-9F6A17AA3348}"/>
                </a:ext>
              </a:extLst>
            </p:cNvPr>
            <p:cNvCxnSpPr>
              <a:cxnSpLocks/>
              <a:stCxn id="18" idx="0"/>
            </p:cNvCxnSpPr>
            <p:nvPr/>
          </p:nvCxnSpPr>
          <p:spPr>
            <a:xfrm flipV="1">
              <a:off x="5379523" y="4748153"/>
              <a:ext cx="0" cy="999394"/>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4DB961-BB5B-424A-BC78-65FE2DEEED19}"/>
                </a:ext>
              </a:extLst>
            </p:cNvPr>
            <p:cNvCxnSpPr>
              <a:cxnSpLocks/>
            </p:cNvCxnSpPr>
            <p:nvPr/>
          </p:nvCxnSpPr>
          <p:spPr>
            <a:xfrm flipV="1">
              <a:off x="8249393" y="4081157"/>
              <a:ext cx="0" cy="666997"/>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1FF96B-9108-457A-9AE1-902EDE65BE66}"/>
                </a:ext>
              </a:extLst>
            </p:cNvPr>
            <p:cNvCxnSpPr/>
            <p:nvPr/>
          </p:nvCxnSpPr>
          <p:spPr>
            <a:xfrm>
              <a:off x="9130146"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65EFC51-8990-4B5A-8C77-3D01D6DF1E91}"/>
                </a:ext>
              </a:extLst>
            </p:cNvPr>
            <p:cNvSpPr txBox="1"/>
            <p:nvPr/>
          </p:nvSpPr>
          <p:spPr>
            <a:xfrm>
              <a:off x="2376331" y="445097"/>
              <a:ext cx="5030206" cy="165163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Visually emote and support</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Share reactions while others are speaking</a:t>
              </a:r>
            </a:p>
          </p:txBody>
        </p:sp>
        <p:sp>
          <p:nvSpPr>
            <p:cNvPr id="17" name="TextBox 16">
              <a:extLst>
                <a:ext uri="{FF2B5EF4-FFF2-40B4-BE49-F238E27FC236}">
                  <a16:creationId xmlns:a16="http://schemas.microsoft.com/office/drawing/2014/main" id="{AC48ABDB-98DB-41A3-9A87-710C065D3F14}"/>
                </a:ext>
              </a:extLst>
            </p:cNvPr>
            <p:cNvSpPr txBox="1"/>
            <p:nvPr/>
          </p:nvSpPr>
          <p:spPr>
            <a:xfrm>
              <a:off x="6268485" y="4707988"/>
              <a:ext cx="3961818" cy="1256994"/>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Share your camera</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(don’t be shy)</a:t>
              </a:r>
            </a:p>
          </p:txBody>
        </p:sp>
        <p:sp>
          <p:nvSpPr>
            <p:cNvPr id="18" name="TextBox 17">
              <a:extLst>
                <a:ext uri="{FF2B5EF4-FFF2-40B4-BE49-F238E27FC236}">
                  <a16:creationId xmlns:a16="http://schemas.microsoft.com/office/drawing/2014/main" id="{11497E3B-6B9E-470D-B35C-9FBA0E240742}"/>
                </a:ext>
              </a:extLst>
            </p:cNvPr>
            <p:cNvSpPr txBox="1"/>
            <p:nvPr/>
          </p:nvSpPr>
          <p:spPr>
            <a:xfrm>
              <a:off x="2848197" y="5747547"/>
              <a:ext cx="5062652" cy="165163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Raise your hand to say your piece </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(and put it down again!)</a:t>
              </a:r>
            </a:p>
          </p:txBody>
        </p:sp>
      </p:grpSp>
    </p:spTree>
    <p:extLst>
      <p:ext uri="{BB962C8B-B14F-4D97-AF65-F5344CB8AC3E}">
        <p14:creationId xmlns:p14="http://schemas.microsoft.com/office/powerpoint/2010/main" val="58785945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357771" y="291144"/>
            <a:ext cx="1113864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DISCUSSION: What is communication, anyway?</a:t>
            </a:r>
            <a:endPar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C3FCD026-3DAE-4A55-B71E-B1AF385E8369}"/>
              </a:ext>
            </a:extLst>
          </p:cNvPr>
          <p:cNvSpPr txBox="1"/>
          <p:nvPr/>
        </p:nvSpPr>
        <p:spPr>
          <a:xfrm>
            <a:off x="591688" y="1648776"/>
            <a:ext cx="2097110" cy="794064"/>
          </a:xfrm>
          <a:prstGeom prst="rect">
            <a:avLst/>
          </a:prstGeom>
          <a:noFill/>
        </p:spPr>
        <p:txBody>
          <a:bodyPr wrap="square" lIns="182880" tIns="146304" rIns="182880" bIns="146304" rtlCol="0" anchor="t">
            <a:spAutoFit/>
          </a:bodyPr>
          <a:lstStyle/>
          <a:p>
            <a:pPr>
              <a:lnSpc>
                <a:spcPct val="90000"/>
              </a:lnSpc>
              <a:spcAft>
                <a:spcPts val="600"/>
              </a:spcAft>
            </a:pPr>
            <a:r>
              <a:rPr lang="en-GB" sz="3600">
                <a:latin typeface="Segoe UI Semibold"/>
                <a:cs typeface="Segoe UI Semibold"/>
              </a:rPr>
              <a:t>Sender</a:t>
            </a:r>
            <a:endParaRPr lang="en-US" sz="3600"/>
          </a:p>
        </p:txBody>
      </p:sp>
      <p:sp>
        <p:nvSpPr>
          <p:cNvPr id="20" name="TextBox 1">
            <a:extLst>
              <a:ext uri="{FF2B5EF4-FFF2-40B4-BE49-F238E27FC236}">
                <a16:creationId xmlns:a16="http://schemas.microsoft.com/office/drawing/2014/main" id="{BEBE6EBA-E818-4869-928A-A078E700CDED}"/>
              </a:ext>
            </a:extLst>
          </p:cNvPr>
          <p:cNvSpPr txBox="1"/>
          <p:nvPr/>
        </p:nvSpPr>
        <p:spPr>
          <a:xfrm>
            <a:off x="8577900" y="1648776"/>
            <a:ext cx="2907900" cy="794064"/>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GB" sz="3600">
                <a:latin typeface="Segoe UI Semibold"/>
                <a:cs typeface="Segoe UI Semibold"/>
              </a:rPr>
              <a:t>Recipients</a:t>
            </a:r>
            <a:endParaRPr lang="en-US"/>
          </a:p>
        </p:txBody>
      </p:sp>
      <p:pic>
        <p:nvPicPr>
          <p:cNvPr id="5" name="Graphic 5" descr="Group success with solid fill">
            <a:extLst>
              <a:ext uri="{FF2B5EF4-FFF2-40B4-BE49-F238E27FC236}">
                <a16:creationId xmlns:a16="http://schemas.microsoft.com/office/drawing/2014/main" id="{15A73453-BEC3-46B8-ADB3-AAB08DF4F5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0432" y="2443883"/>
            <a:ext cx="2575449" cy="2587856"/>
          </a:xfrm>
          <a:prstGeom prst="rect">
            <a:avLst/>
          </a:prstGeom>
        </p:spPr>
      </p:pic>
      <p:pic>
        <p:nvPicPr>
          <p:cNvPr id="6" name="Graphic 20" descr="Male profile with solid fill">
            <a:extLst>
              <a:ext uri="{FF2B5EF4-FFF2-40B4-BE49-F238E27FC236}">
                <a16:creationId xmlns:a16="http://schemas.microsoft.com/office/drawing/2014/main" id="{35A6C6FF-25C1-478D-A348-959EC6213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866" y="2777116"/>
            <a:ext cx="1921586" cy="1921088"/>
          </a:xfrm>
          <a:prstGeom prst="rect">
            <a:avLst/>
          </a:prstGeom>
        </p:spPr>
      </p:pic>
      <p:pic>
        <p:nvPicPr>
          <p:cNvPr id="21" name="Graphic 21" descr="Envelope with solid fill">
            <a:extLst>
              <a:ext uri="{FF2B5EF4-FFF2-40B4-BE49-F238E27FC236}">
                <a16:creationId xmlns:a16="http://schemas.microsoft.com/office/drawing/2014/main" id="{B154BFBE-291A-45DE-AD42-57C32F4630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7008" y="3143019"/>
            <a:ext cx="914637" cy="914400"/>
          </a:xfrm>
          <a:prstGeom prst="rect">
            <a:avLst/>
          </a:prstGeom>
        </p:spPr>
      </p:pic>
      <p:pic>
        <p:nvPicPr>
          <p:cNvPr id="22" name="Graphic 22" descr="Chat bubble with solid fill">
            <a:extLst>
              <a:ext uri="{FF2B5EF4-FFF2-40B4-BE49-F238E27FC236}">
                <a16:creationId xmlns:a16="http://schemas.microsoft.com/office/drawing/2014/main" id="{D2EBF342-9790-4292-9F26-F00FEF900D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50254" y="4057776"/>
            <a:ext cx="914637" cy="914400"/>
          </a:xfrm>
          <a:prstGeom prst="rect">
            <a:avLst/>
          </a:prstGeom>
        </p:spPr>
      </p:pic>
      <p:pic>
        <p:nvPicPr>
          <p:cNvPr id="23" name="Graphic 23" descr="Boardroom with solid fill">
            <a:extLst>
              <a:ext uri="{FF2B5EF4-FFF2-40B4-BE49-F238E27FC236}">
                <a16:creationId xmlns:a16="http://schemas.microsoft.com/office/drawing/2014/main" id="{6D670473-9AEE-4F4B-99E4-25A9429900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7751" y="2443884"/>
            <a:ext cx="914637" cy="914400"/>
          </a:xfrm>
          <a:prstGeom prst="rect">
            <a:avLst/>
          </a:prstGeom>
        </p:spPr>
      </p:pic>
      <p:pic>
        <p:nvPicPr>
          <p:cNvPr id="24" name="Graphic 24" descr="Smart Phone with solid fill">
            <a:extLst>
              <a:ext uri="{FF2B5EF4-FFF2-40B4-BE49-F238E27FC236}">
                <a16:creationId xmlns:a16="http://schemas.microsoft.com/office/drawing/2014/main" id="{008B7AF9-CD84-4DDE-B4C6-28E4A45503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22744" y="3038475"/>
            <a:ext cx="914637" cy="914400"/>
          </a:xfrm>
          <a:prstGeom prst="rect">
            <a:avLst/>
          </a:prstGeom>
        </p:spPr>
      </p:pic>
      <p:pic>
        <p:nvPicPr>
          <p:cNvPr id="25" name="Graphic 25" descr="Receiver with solid fill">
            <a:extLst>
              <a:ext uri="{FF2B5EF4-FFF2-40B4-BE49-F238E27FC236}">
                <a16:creationId xmlns:a16="http://schemas.microsoft.com/office/drawing/2014/main" id="{1D7DF1C8-100E-4E30-855E-78150D50290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88552" y="4056902"/>
            <a:ext cx="914637" cy="914400"/>
          </a:xfrm>
          <a:prstGeom prst="rect">
            <a:avLst/>
          </a:prstGeom>
        </p:spPr>
      </p:pic>
      <p:sp>
        <p:nvSpPr>
          <p:cNvPr id="26" name="Arrow: Right 25">
            <a:extLst>
              <a:ext uri="{FF2B5EF4-FFF2-40B4-BE49-F238E27FC236}">
                <a16:creationId xmlns:a16="http://schemas.microsoft.com/office/drawing/2014/main" id="{EA9534C5-5DAD-4A9F-9007-0E37456CFA29}"/>
              </a:ext>
            </a:extLst>
          </p:cNvPr>
          <p:cNvSpPr/>
          <p:nvPr/>
        </p:nvSpPr>
        <p:spPr bwMode="auto">
          <a:xfrm>
            <a:off x="6918352" y="3398693"/>
            <a:ext cx="1357648" cy="4846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A1FE70FA-AF87-4C50-9E3A-C87E7B066423}"/>
              </a:ext>
            </a:extLst>
          </p:cNvPr>
          <p:cNvSpPr/>
          <p:nvPr/>
        </p:nvSpPr>
        <p:spPr bwMode="auto">
          <a:xfrm>
            <a:off x="2315419" y="3398693"/>
            <a:ext cx="1357648" cy="4846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801489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357771" y="291144"/>
            <a:ext cx="1113864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DISCUSSION: What is communication, anyway?</a:t>
            </a:r>
            <a:endPar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C3FCD026-3DAE-4A55-B71E-B1AF385E8369}"/>
              </a:ext>
            </a:extLst>
          </p:cNvPr>
          <p:cNvSpPr txBox="1"/>
          <p:nvPr/>
        </p:nvSpPr>
        <p:spPr>
          <a:xfrm>
            <a:off x="591688" y="1648776"/>
            <a:ext cx="2097110" cy="794064"/>
          </a:xfrm>
          <a:prstGeom prst="rect">
            <a:avLst/>
          </a:prstGeom>
          <a:noFill/>
        </p:spPr>
        <p:txBody>
          <a:bodyPr wrap="square" lIns="182880" tIns="146304" rIns="182880" bIns="146304" rtlCol="0" anchor="t">
            <a:spAutoFit/>
          </a:bodyPr>
          <a:lstStyle/>
          <a:p>
            <a:pPr>
              <a:lnSpc>
                <a:spcPct val="90000"/>
              </a:lnSpc>
              <a:spcAft>
                <a:spcPts val="600"/>
              </a:spcAft>
            </a:pPr>
            <a:r>
              <a:rPr lang="en-GB" sz="3600">
                <a:latin typeface="Segoe UI Semibold"/>
                <a:cs typeface="Segoe UI Semibold"/>
              </a:rPr>
              <a:t>Sender</a:t>
            </a:r>
            <a:endParaRPr lang="en-US" sz="3600"/>
          </a:p>
        </p:txBody>
      </p:sp>
      <p:sp>
        <p:nvSpPr>
          <p:cNvPr id="20" name="TextBox 1">
            <a:extLst>
              <a:ext uri="{FF2B5EF4-FFF2-40B4-BE49-F238E27FC236}">
                <a16:creationId xmlns:a16="http://schemas.microsoft.com/office/drawing/2014/main" id="{BEBE6EBA-E818-4869-928A-A078E700CDED}"/>
              </a:ext>
            </a:extLst>
          </p:cNvPr>
          <p:cNvSpPr txBox="1"/>
          <p:nvPr/>
        </p:nvSpPr>
        <p:spPr>
          <a:xfrm>
            <a:off x="8577900" y="1648776"/>
            <a:ext cx="2907900" cy="794064"/>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GB" sz="3600">
                <a:latin typeface="Segoe UI Semibold"/>
                <a:cs typeface="Segoe UI Semibold"/>
              </a:rPr>
              <a:t>Recipients</a:t>
            </a:r>
            <a:endParaRPr lang="en-US"/>
          </a:p>
        </p:txBody>
      </p:sp>
      <p:pic>
        <p:nvPicPr>
          <p:cNvPr id="5" name="Graphic 5" descr="Group success with solid fill">
            <a:extLst>
              <a:ext uri="{FF2B5EF4-FFF2-40B4-BE49-F238E27FC236}">
                <a16:creationId xmlns:a16="http://schemas.microsoft.com/office/drawing/2014/main" id="{15A73453-BEC3-46B8-ADB3-AAB08DF4F5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0432" y="2443883"/>
            <a:ext cx="2575449" cy="2587856"/>
          </a:xfrm>
          <a:prstGeom prst="rect">
            <a:avLst/>
          </a:prstGeom>
        </p:spPr>
      </p:pic>
      <p:pic>
        <p:nvPicPr>
          <p:cNvPr id="6" name="Graphic 20" descr="Male profile with solid fill">
            <a:extLst>
              <a:ext uri="{FF2B5EF4-FFF2-40B4-BE49-F238E27FC236}">
                <a16:creationId xmlns:a16="http://schemas.microsoft.com/office/drawing/2014/main" id="{35A6C6FF-25C1-478D-A348-959EC6213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866" y="2777116"/>
            <a:ext cx="1921586" cy="1921088"/>
          </a:xfrm>
          <a:prstGeom prst="rect">
            <a:avLst/>
          </a:prstGeom>
        </p:spPr>
      </p:pic>
      <p:pic>
        <p:nvPicPr>
          <p:cNvPr id="21" name="Graphic 21" descr="Envelope with solid fill">
            <a:extLst>
              <a:ext uri="{FF2B5EF4-FFF2-40B4-BE49-F238E27FC236}">
                <a16:creationId xmlns:a16="http://schemas.microsoft.com/office/drawing/2014/main" id="{B154BFBE-291A-45DE-AD42-57C32F4630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7008" y="3143019"/>
            <a:ext cx="914637" cy="914400"/>
          </a:xfrm>
          <a:prstGeom prst="rect">
            <a:avLst/>
          </a:prstGeom>
        </p:spPr>
      </p:pic>
      <p:pic>
        <p:nvPicPr>
          <p:cNvPr id="22" name="Graphic 22" descr="Chat bubble with solid fill">
            <a:extLst>
              <a:ext uri="{FF2B5EF4-FFF2-40B4-BE49-F238E27FC236}">
                <a16:creationId xmlns:a16="http://schemas.microsoft.com/office/drawing/2014/main" id="{D2EBF342-9790-4292-9F26-F00FEF900D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50254" y="4057776"/>
            <a:ext cx="914637" cy="914400"/>
          </a:xfrm>
          <a:prstGeom prst="rect">
            <a:avLst/>
          </a:prstGeom>
        </p:spPr>
      </p:pic>
      <p:pic>
        <p:nvPicPr>
          <p:cNvPr id="23" name="Graphic 23" descr="Boardroom with solid fill">
            <a:extLst>
              <a:ext uri="{FF2B5EF4-FFF2-40B4-BE49-F238E27FC236}">
                <a16:creationId xmlns:a16="http://schemas.microsoft.com/office/drawing/2014/main" id="{6D670473-9AEE-4F4B-99E4-25A9429900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7751" y="2443884"/>
            <a:ext cx="914637" cy="914400"/>
          </a:xfrm>
          <a:prstGeom prst="rect">
            <a:avLst/>
          </a:prstGeom>
        </p:spPr>
      </p:pic>
      <p:pic>
        <p:nvPicPr>
          <p:cNvPr id="24" name="Graphic 24" descr="Smart Phone with solid fill">
            <a:extLst>
              <a:ext uri="{FF2B5EF4-FFF2-40B4-BE49-F238E27FC236}">
                <a16:creationId xmlns:a16="http://schemas.microsoft.com/office/drawing/2014/main" id="{008B7AF9-CD84-4DDE-B4C6-28E4A45503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22744" y="3038475"/>
            <a:ext cx="914637" cy="914400"/>
          </a:xfrm>
          <a:prstGeom prst="rect">
            <a:avLst/>
          </a:prstGeom>
        </p:spPr>
      </p:pic>
      <p:pic>
        <p:nvPicPr>
          <p:cNvPr id="25" name="Graphic 25" descr="Receiver with solid fill">
            <a:extLst>
              <a:ext uri="{FF2B5EF4-FFF2-40B4-BE49-F238E27FC236}">
                <a16:creationId xmlns:a16="http://schemas.microsoft.com/office/drawing/2014/main" id="{1D7DF1C8-100E-4E30-855E-78150D50290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88552" y="4056902"/>
            <a:ext cx="914637" cy="914400"/>
          </a:xfrm>
          <a:prstGeom prst="rect">
            <a:avLst/>
          </a:prstGeom>
        </p:spPr>
      </p:pic>
      <p:sp>
        <p:nvSpPr>
          <p:cNvPr id="26" name="Arrow: Right 25">
            <a:extLst>
              <a:ext uri="{FF2B5EF4-FFF2-40B4-BE49-F238E27FC236}">
                <a16:creationId xmlns:a16="http://schemas.microsoft.com/office/drawing/2014/main" id="{EA9534C5-5DAD-4A9F-9007-0E37456CFA29}"/>
              </a:ext>
            </a:extLst>
          </p:cNvPr>
          <p:cNvSpPr/>
          <p:nvPr/>
        </p:nvSpPr>
        <p:spPr bwMode="auto">
          <a:xfrm>
            <a:off x="6918352" y="3398693"/>
            <a:ext cx="1357648" cy="4846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A1FE70FA-AF87-4C50-9E3A-C87E7B066423}"/>
              </a:ext>
            </a:extLst>
          </p:cNvPr>
          <p:cNvSpPr/>
          <p:nvPr/>
        </p:nvSpPr>
        <p:spPr bwMode="auto">
          <a:xfrm>
            <a:off x="2315419" y="3398693"/>
            <a:ext cx="1357648" cy="4846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Arrow: U-Turn 3">
            <a:extLst>
              <a:ext uri="{FF2B5EF4-FFF2-40B4-BE49-F238E27FC236}">
                <a16:creationId xmlns:a16="http://schemas.microsoft.com/office/drawing/2014/main" id="{C067C7DE-8BE3-4BBD-B5FC-F7C9B7857232}"/>
              </a:ext>
            </a:extLst>
          </p:cNvPr>
          <p:cNvSpPr/>
          <p:nvPr/>
        </p:nvSpPr>
        <p:spPr bwMode="auto">
          <a:xfrm rot="10800000">
            <a:off x="1250045" y="5026045"/>
            <a:ext cx="8936965" cy="1267763"/>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441557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357771" y="291144"/>
            <a:ext cx="1113864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DISCUSSION: Message complexity </a:t>
            </a:r>
            <a:endPar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 name="Arrow: Left-Right 1">
            <a:extLst>
              <a:ext uri="{FF2B5EF4-FFF2-40B4-BE49-F238E27FC236}">
                <a16:creationId xmlns:a16="http://schemas.microsoft.com/office/drawing/2014/main" id="{5864BD71-16F7-42B6-959E-0724288AB930}"/>
              </a:ext>
            </a:extLst>
          </p:cNvPr>
          <p:cNvSpPr/>
          <p:nvPr/>
        </p:nvSpPr>
        <p:spPr bwMode="auto">
          <a:xfrm>
            <a:off x="2889308" y="1602688"/>
            <a:ext cx="5662419" cy="484631"/>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Arrow: Left-Right 14">
            <a:extLst>
              <a:ext uri="{FF2B5EF4-FFF2-40B4-BE49-F238E27FC236}">
                <a16:creationId xmlns:a16="http://schemas.microsoft.com/office/drawing/2014/main" id="{99BBDB20-DB18-4C94-B61D-68DFD227D43B}"/>
              </a:ext>
            </a:extLst>
          </p:cNvPr>
          <p:cNvSpPr/>
          <p:nvPr/>
        </p:nvSpPr>
        <p:spPr bwMode="auto">
          <a:xfrm>
            <a:off x="2927726" y="3082348"/>
            <a:ext cx="5662419" cy="484631"/>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Arrow: Left-Right 15">
            <a:extLst>
              <a:ext uri="{FF2B5EF4-FFF2-40B4-BE49-F238E27FC236}">
                <a16:creationId xmlns:a16="http://schemas.microsoft.com/office/drawing/2014/main" id="{C0229532-55FA-41D6-B3F1-5FCB0AA32519}"/>
              </a:ext>
            </a:extLst>
          </p:cNvPr>
          <p:cNvSpPr/>
          <p:nvPr/>
        </p:nvSpPr>
        <p:spPr bwMode="auto">
          <a:xfrm>
            <a:off x="2927690" y="4396245"/>
            <a:ext cx="5662419" cy="484631"/>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Arrow: Left-Right 16">
            <a:extLst>
              <a:ext uri="{FF2B5EF4-FFF2-40B4-BE49-F238E27FC236}">
                <a16:creationId xmlns:a16="http://schemas.microsoft.com/office/drawing/2014/main" id="{A7DBF977-EA30-4177-A9C3-94D68A0DF17A}"/>
              </a:ext>
            </a:extLst>
          </p:cNvPr>
          <p:cNvSpPr/>
          <p:nvPr/>
        </p:nvSpPr>
        <p:spPr bwMode="auto">
          <a:xfrm>
            <a:off x="2888438" y="5784599"/>
            <a:ext cx="5662419" cy="484631"/>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2858926-79F9-4035-BB0A-554460FF8192}"/>
              </a:ext>
            </a:extLst>
          </p:cNvPr>
          <p:cNvSpPr txBox="1"/>
          <p:nvPr/>
        </p:nvSpPr>
        <p:spPr>
          <a:xfrm>
            <a:off x="753210" y="1503371"/>
            <a:ext cx="2097110" cy="683264"/>
          </a:xfrm>
          <a:prstGeom prst="rect">
            <a:avLst/>
          </a:prstGeom>
          <a:noFill/>
        </p:spPr>
        <p:txBody>
          <a:bodyPr wrap="square" lIns="182880" tIns="146304" rIns="182880" bIns="146304" rtlCol="0" anchor="t">
            <a:spAutoFit/>
          </a:bodyPr>
          <a:lstStyle/>
          <a:p>
            <a:pPr algn="ctr">
              <a:lnSpc>
                <a:spcPct val="90000"/>
              </a:lnSpc>
              <a:spcAft>
                <a:spcPts val="600"/>
              </a:spcAft>
            </a:pPr>
            <a:r>
              <a:rPr lang="en-GB" sz="2800">
                <a:latin typeface="Segoe UI Semibold"/>
                <a:cs typeface="Segoe UI Semibold"/>
              </a:rPr>
              <a:t>Tactical</a:t>
            </a:r>
            <a:endParaRPr lang="en-US" sz="1400"/>
          </a:p>
        </p:txBody>
      </p:sp>
      <p:sp>
        <p:nvSpPr>
          <p:cNvPr id="28" name="TextBox 27">
            <a:extLst>
              <a:ext uri="{FF2B5EF4-FFF2-40B4-BE49-F238E27FC236}">
                <a16:creationId xmlns:a16="http://schemas.microsoft.com/office/drawing/2014/main" id="{E428E884-56DB-4DD2-8E8D-23B465EBDF85}"/>
              </a:ext>
            </a:extLst>
          </p:cNvPr>
          <p:cNvSpPr txBox="1"/>
          <p:nvPr/>
        </p:nvSpPr>
        <p:spPr>
          <a:xfrm>
            <a:off x="8677319" y="1503371"/>
            <a:ext cx="2097110" cy="683264"/>
          </a:xfrm>
          <a:prstGeom prst="rect">
            <a:avLst/>
          </a:prstGeom>
          <a:noFill/>
        </p:spPr>
        <p:txBody>
          <a:bodyPr wrap="square" lIns="182880" tIns="146304" rIns="182880" bIns="146304" rtlCol="0" anchor="t">
            <a:spAutoFit/>
          </a:bodyPr>
          <a:lstStyle/>
          <a:p>
            <a:pPr algn="ctr">
              <a:lnSpc>
                <a:spcPct val="90000"/>
              </a:lnSpc>
              <a:spcAft>
                <a:spcPts val="600"/>
              </a:spcAft>
            </a:pPr>
            <a:r>
              <a:rPr lang="en-GB" sz="2800">
                <a:latin typeface="Segoe UI Semibold"/>
                <a:cs typeface="Segoe UI Semibold"/>
              </a:rPr>
              <a:t>Strategic</a:t>
            </a:r>
            <a:endParaRPr lang="en-US"/>
          </a:p>
        </p:txBody>
      </p:sp>
      <p:sp>
        <p:nvSpPr>
          <p:cNvPr id="29" name="TextBox 28">
            <a:extLst>
              <a:ext uri="{FF2B5EF4-FFF2-40B4-BE49-F238E27FC236}">
                <a16:creationId xmlns:a16="http://schemas.microsoft.com/office/drawing/2014/main" id="{F7ED1269-5A50-4ADE-9AA9-F3AB5C53B892}"/>
              </a:ext>
            </a:extLst>
          </p:cNvPr>
          <p:cNvSpPr txBox="1"/>
          <p:nvPr/>
        </p:nvSpPr>
        <p:spPr>
          <a:xfrm>
            <a:off x="942830" y="2983031"/>
            <a:ext cx="1717870" cy="683264"/>
          </a:xfrm>
          <a:prstGeom prst="rect">
            <a:avLst/>
          </a:prstGeom>
          <a:noFill/>
        </p:spPr>
        <p:txBody>
          <a:bodyPr wrap="square" lIns="182880" tIns="146304" rIns="182880" bIns="146304" rtlCol="0" anchor="t">
            <a:spAutoFit/>
          </a:bodyPr>
          <a:lstStyle/>
          <a:p>
            <a:pPr algn="ctr">
              <a:lnSpc>
                <a:spcPct val="90000"/>
              </a:lnSpc>
              <a:spcAft>
                <a:spcPts val="600"/>
              </a:spcAft>
            </a:pPr>
            <a:r>
              <a:rPr lang="en-GB" sz="2800">
                <a:latin typeface="Segoe UI Semibold"/>
                <a:cs typeface="Segoe UI Semibold"/>
              </a:rPr>
              <a:t>Simple</a:t>
            </a:r>
            <a:endParaRPr lang="en-US"/>
          </a:p>
        </p:txBody>
      </p:sp>
      <p:sp>
        <p:nvSpPr>
          <p:cNvPr id="30" name="TextBox 29">
            <a:extLst>
              <a:ext uri="{FF2B5EF4-FFF2-40B4-BE49-F238E27FC236}">
                <a16:creationId xmlns:a16="http://schemas.microsoft.com/office/drawing/2014/main" id="{F10B4C37-2A6B-4342-B90B-F9A22235F651}"/>
              </a:ext>
            </a:extLst>
          </p:cNvPr>
          <p:cNvSpPr txBox="1"/>
          <p:nvPr/>
        </p:nvSpPr>
        <p:spPr>
          <a:xfrm>
            <a:off x="8680589" y="2983031"/>
            <a:ext cx="2090571" cy="683264"/>
          </a:xfrm>
          <a:prstGeom prst="rect">
            <a:avLst/>
          </a:prstGeom>
          <a:noFill/>
        </p:spPr>
        <p:txBody>
          <a:bodyPr wrap="square" lIns="182880" tIns="146304" rIns="182880" bIns="146304" rtlCol="0" anchor="t">
            <a:spAutoFit/>
          </a:bodyPr>
          <a:lstStyle/>
          <a:p>
            <a:pPr algn="ctr">
              <a:lnSpc>
                <a:spcPct val="90000"/>
              </a:lnSpc>
              <a:spcAft>
                <a:spcPts val="600"/>
              </a:spcAft>
            </a:pPr>
            <a:r>
              <a:rPr lang="en-GB" sz="2800">
                <a:latin typeface="Segoe UI Semibold"/>
                <a:cs typeface="Segoe UI Semibold"/>
              </a:rPr>
              <a:t>Complex</a:t>
            </a:r>
            <a:endParaRPr lang="en-US"/>
          </a:p>
        </p:txBody>
      </p:sp>
      <p:sp>
        <p:nvSpPr>
          <p:cNvPr id="31" name="TextBox 30">
            <a:extLst>
              <a:ext uri="{FF2B5EF4-FFF2-40B4-BE49-F238E27FC236}">
                <a16:creationId xmlns:a16="http://schemas.microsoft.com/office/drawing/2014/main" id="{A2AA50EC-93E8-42EC-A0A9-180FF2B74E1D}"/>
              </a:ext>
            </a:extLst>
          </p:cNvPr>
          <p:cNvSpPr txBox="1"/>
          <p:nvPr/>
        </p:nvSpPr>
        <p:spPr>
          <a:xfrm>
            <a:off x="831674" y="4296928"/>
            <a:ext cx="1940183" cy="683264"/>
          </a:xfrm>
          <a:prstGeom prst="rect">
            <a:avLst/>
          </a:prstGeom>
          <a:noFill/>
        </p:spPr>
        <p:txBody>
          <a:bodyPr wrap="square" lIns="182880" tIns="146304" rIns="182880" bIns="146304" rtlCol="0" anchor="t">
            <a:spAutoFit/>
          </a:bodyPr>
          <a:lstStyle/>
          <a:p>
            <a:pPr algn="ctr">
              <a:lnSpc>
                <a:spcPct val="90000"/>
              </a:lnSpc>
              <a:spcAft>
                <a:spcPts val="600"/>
              </a:spcAft>
            </a:pPr>
            <a:r>
              <a:rPr lang="en-GB" sz="2800">
                <a:latin typeface="Segoe UI Semibold"/>
                <a:cs typeface="Segoe UI Semibold"/>
              </a:rPr>
              <a:t>Informal</a:t>
            </a:r>
          </a:p>
        </p:txBody>
      </p:sp>
      <p:sp>
        <p:nvSpPr>
          <p:cNvPr id="32" name="TextBox 31">
            <a:extLst>
              <a:ext uri="{FF2B5EF4-FFF2-40B4-BE49-F238E27FC236}">
                <a16:creationId xmlns:a16="http://schemas.microsoft.com/office/drawing/2014/main" id="{B4946F88-60FD-46D6-A217-2B2F248C4880}"/>
              </a:ext>
            </a:extLst>
          </p:cNvPr>
          <p:cNvSpPr txBox="1"/>
          <p:nvPr/>
        </p:nvSpPr>
        <p:spPr>
          <a:xfrm>
            <a:off x="8618472" y="4296928"/>
            <a:ext cx="2214805" cy="683264"/>
          </a:xfrm>
          <a:prstGeom prst="rect">
            <a:avLst/>
          </a:prstGeom>
          <a:noFill/>
        </p:spPr>
        <p:txBody>
          <a:bodyPr wrap="square" lIns="182880" tIns="146304" rIns="182880" bIns="146304" rtlCol="0" anchor="t">
            <a:spAutoFit/>
          </a:bodyPr>
          <a:lstStyle/>
          <a:p>
            <a:pPr algn="ctr">
              <a:lnSpc>
                <a:spcPct val="90000"/>
              </a:lnSpc>
              <a:spcAft>
                <a:spcPts val="600"/>
              </a:spcAft>
            </a:pPr>
            <a:r>
              <a:rPr lang="en-GB" sz="2800">
                <a:latin typeface="Segoe UI Semibold"/>
                <a:cs typeface="Segoe UI Semibold"/>
              </a:rPr>
              <a:t>Regulated</a:t>
            </a:r>
            <a:endParaRPr lang="en-US"/>
          </a:p>
        </p:txBody>
      </p:sp>
      <p:sp>
        <p:nvSpPr>
          <p:cNvPr id="33" name="TextBox 32">
            <a:extLst>
              <a:ext uri="{FF2B5EF4-FFF2-40B4-BE49-F238E27FC236}">
                <a16:creationId xmlns:a16="http://schemas.microsoft.com/office/drawing/2014/main" id="{C455071E-F0B5-46BA-AFCF-54362AD5E169}"/>
              </a:ext>
            </a:extLst>
          </p:cNvPr>
          <p:cNvSpPr txBox="1"/>
          <p:nvPr/>
        </p:nvSpPr>
        <p:spPr>
          <a:xfrm>
            <a:off x="8618472" y="5685282"/>
            <a:ext cx="2214805" cy="683264"/>
          </a:xfrm>
          <a:prstGeom prst="rect">
            <a:avLst/>
          </a:prstGeom>
          <a:noFill/>
        </p:spPr>
        <p:txBody>
          <a:bodyPr wrap="square" lIns="182880" tIns="146304" rIns="182880" bIns="146304" rtlCol="0" anchor="t">
            <a:spAutoFit/>
          </a:bodyPr>
          <a:lstStyle/>
          <a:p>
            <a:pPr algn="ctr">
              <a:lnSpc>
                <a:spcPct val="90000"/>
              </a:lnSpc>
              <a:spcAft>
                <a:spcPts val="600"/>
              </a:spcAft>
            </a:pPr>
            <a:r>
              <a:rPr lang="en-GB" sz="2800">
                <a:latin typeface="Segoe UI Semibold"/>
                <a:cs typeface="Segoe UI Semibold"/>
              </a:rPr>
              <a:t>Global</a:t>
            </a:r>
            <a:endParaRPr lang="en-US"/>
          </a:p>
        </p:txBody>
      </p:sp>
      <p:sp>
        <p:nvSpPr>
          <p:cNvPr id="34" name="TextBox 33">
            <a:extLst>
              <a:ext uri="{FF2B5EF4-FFF2-40B4-BE49-F238E27FC236}">
                <a16:creationId xmlns:a16="http://schemas.microsoft.com/office/drawing/2014/main" id="{E1E40727-D81F-4DA4-94A1-A34A0DE41757}"/>
              </a:ext>
            </a:extLst>
          </p:cNvPr>
          <p:cNvSpPr txBox="1"/>
          <p:nvPr/>
        </p:nvSpPr>
        <p:spPr>
          <a:xfrm>
            <a:off x="831674" y="5685282"/>
            <a:ext cx="1940183" cy="683264"/>
          </a:xfrm>
          <a:prstGeom prst="rect">
            <a:avLst/>
          </a:prstGeom>
          <a:noFill/>
        </p:spPr>
        <p:txBody>
          <a:bodyPr wrap="square" lIns="182880" tIns="146304" rIns="182880" bIns="146304" rtlCol="0" anchor="t">
            <a:spAutoFit/>
          </a:bodyPr>
          <a:lstStyle/>
          <a:p>
            <a:pPr algn="ctr">
              <a:lnSpc>
                <a:spcPct val="90000"/>
              </a:lnSpc>
              <a:spcAft>
                <a:spcPts val="600"/>
              </a:spcAft>
            </a:pPr>
            <a:r>
              <a:rPr lang="en-GB" sz="2800">
                <a:latin typeface="Segoe UI Semibold"/>
                <a:cs typeface="Segoe UI Semibold"/>
              </a:rPr>
              <a:t>Local</a:t>
            </a:r>
          </a:p>
        </p:txBody>
      </p:sp>
      <p:sp>
        <p:nvSpPr>
          <p:cNvPr id="5" name="Rectangle 4">
            <a:extLst>
              <a:ext uri="{FF2B5EF4-FFF2-40B4-BE49-F238E27FC236}">
                <a16:creationId xmlns:a16="http://schemas.microsoft.com/office/drawing/2014/main" id="{3E79AD03-8811-403B-9B93-04B536354C1B}"/>
              </a:ext>
            </a:extLst>
          </p:cNvPr>
          <p:cNvSpPr/>
          <p:nvPr/>
        </p:nvSpPr>
        <p:spPr bwMode="auto">
          <a:xfrm>
            <a:off x="1236565" y="3531533"/>
            <a:ext cx="1130400" cy="46343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System Outage</a:t>
            </a:r>
          </a:p>
        </p:txBody>
      </p:sp>
      <p:sp>
        <p:nvSpPr>
          <p:cNvPr id="18" name="Rectangle 17">
            <a:extLst>
              <a:ext uri="{FF2B5EF4-FFF2-40B4-BE49-F238E27FC236}">
                <a16:creationId xmlns:a16="http://schemas.microsoft.com/office/drawing/2014/main" id="{1C609983-49BF-4672-8D65-7FA60FDAB91C}"/>
              </a:ext>
            </a:extLst>
          </p:cNvPr>
          <p:cNvSpPr/>
          <p:nvPr/>
        </p:nvSpPr>
        <p:spPr bwMode="auto">
          <a:xfrm>
            <a:off x="1019702" y="4841650"/>
            <a:ext cx="1564126" cy="46343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Company Party</a:t>
            </a:r>
          </a:p>
        </p:txBody>
      </p:sp>
      <p:sp>
        <p:nvSpPr>
          <p:cNvPr id="19" name="Rectangle 18">
            <a:extLst>
              <a:ext uri="{FF2B5EF4-FFF2-40B4-BE49-F238E27FC236}">
                <a16:creationId xmlns:a16="http://schemas.microsoft.com/office/drawing/2014/main" id="{2B76ECCD-9C41-4123-854D-C42F28D38D8E}"/>
              </a:ext>
            </a:extLst>
          </p:cNvPr>
          <p:cNvSpPr/>
          <p:nvPr/>
        </p:nvSpPr>
        <p:spPr bwMode="auto">
          <a:xfrm>
            <a:off x="1282696" y="2059742"/>
            <a:ext cx="1038138" cy="463434"/>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Product Inventory</a:t>
            </a: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585D9D62-FC56-428C-A3C0-FCECBB0A7C1A}"/>
              </a:ext>
            </a:extLst>
          </p:cNvPr>
          <p:cNvSpPr/>
          <p:nvPr/>
        </p:nvSpPr>
        <p:spPr bwMode="auto">
          <a:xfrm>
            <a:off x="8943811" y="4841650"/>
            <a:ext cx="1564126" cy="463434"/>
          </a:xfrm>
          <a:prstGeom prst="rect">
            <a:avLst/>
          </a:prstGeom>
          <a:solidFill>
            <a:srgbClr val="92D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Earnings Call</a:t>
            </a:r>
          </a:p>
        </p:txBody>
      </p:sp>
      <p:sp>
        <p:nvSpPr>
          <p:cNvPr id="21" name="Rectangle 20">
            <a:extLst>
              <a:ext uri="{FF2B5EF4-FFF2-40B4-BE49-F238E27FC236}">
                <a16:creationId xmlns:a16="http://schemas.microsoft.com/office/drawing/2014/main" id="{3D9B0DF0-646C-41CA-84F7-C040E82008B8}"/>
              </a:ext>
            </a:extLst>
          </p:cNvPr>
          <p:cNvSpPr/>
          <p:nvPr/>
        </p:nvSpPr>
        <p:spPr bwMode="auto">
          <a:xfrm>
            <a:off x="9206805" y="2059742"/>
            <a:ext cx="1038138" cy="463434"/>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Corporate Acquisition</a:t>
            </a: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C9B2721-6D99-4A7E-A88E-C8DD90A4AE5F}"/>
              </a:ext>
            </a:extLst>
          </p:cNvPr>
          <p:cNvSpPr/>
          <p:nvPr/>
        </p:nvSpPr>
        <p:spPr bwMode="auto">
          <a:xfrm>
            <a:off x="9160876" y="3531533"/>
            <a:ext cx="1129996" cy="46343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Redundancy plans</a:t>
            </a:r>
          </a:p>
        </p:txBody>
      </p:sp>
      <p:sp>
        <p:nvSpPr>
          <p:cNvPr id="23" name="Rectangle 22">
            <a:extLst>
              <a:ext uri="{FF2B5EF4-FFF2-40B4-BE49-F238E27FC236}">
                <a16:creationId xmlns:a16="http://schemas.microsoft.com/office/drawing/2014/main" id="{99A6F25E-3A23-444A-A911-9C035EB38D33}"/>
              </a:ext>
            </a:extLst>
          </p:cNvPr>
          <p:cNvSpPr/>
          <p:nvPr/>
        </p:nvSpPr>
        <p:spPr bwMode="auto">
          <a:xfrm>
            <a:off x="1019702" y="6233794"/>
            <a:ext cx="1564126" cy="46343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Team update</a:t>
            </a:r>
          </a:p>
        </p:txBody>
      </p:sp>
      <p:sp>
        <p:nvSpPr>
          <p:cNvPr id="24" name="Rectangle 23">
            <a:extLst>
              <a:ext uri="{FF2B5EF4-FFF2-40B4-BE49-F238E27FC236}">
                <a16:creationId xmlns:a16="http://schemas.microsoft.com/office/drawing/2014/main" id="{E783BBB0-E39F-4C5C-B9B5-AE87CEF639B5}"/>
              </a:ext>
            </a:extLst>
          </p:cNvPr>
          <p:cNvSpPr/>
          <p:nvPr/>
        </p:nvSpPr>
        <p:spPr bwMode="auto">
          <a:xfrm>
            <a:off x="8943811" y="6233794"/>
            <a:ext cx="1564126" cy="46343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Team update!</a:t>
            </a:r>
          </a:p>
        </p:txBody>
      </p:sp>
    </p:spTree>
    <p:extLst>
      <p:ext uri="{BB962C8B-B14F-4D97-AF65-F5344CB8AC3E}">
        <p14:creationId xmlns:p14="http://schemas.microsoft.com/office/powerpoint/2010/main" val="304512437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Conversation and Collaboration Modes</a:t>
            </a:r>
          </a:p>
        </p:txBody>
      </p:sp>
      <p:sp>
        <p:nvSpPr>
          <p:cNvPr id="2" name="Rectangle 1">
            <a:extLst>
              <a:ext uri="{FF2B5EF4-FFF2-40B4-BE49-F238E27FC236}">
                <a16:creationId xmlns:a16="http://schemas.microsoft.com/office/drawing/2014/main" id="{8964588B-9E89-42E8-BBA9-8E96A4BC6705}"/>
              </a:ext>
            </a:extLst>
          </p:cNvPr>
          <p:cNvSpPr/>
          <p:nvPr/>
        </p:nvSpPr>
        <p:spPr bwMode="auto">
          <a:xfrm>
            <a:off x="227828" y="1301163"/>
            <a:ext cx="4275229" cy="54863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Type</a:t>
            </a:r>
          </a:p>
        </p:txBody>
      </p:sp>
      <p:sp>
        <p:nvSpPr>
          <p:cNvPr id="5" name="Rectangle 4">
            <a:extLst>
              <a:ext uri="{FF2B5EF4-FFF2-40B4-BE49-F238E27FC236}">
                <a16:creationId xmlns:a16="http://schemas.microsoft.com/office/drawing/2014/main" id="{F79340EA-ADF6-4EBF-AAA0-6AC4A65B4B14}"/>
              </a:ext>
            </a:extLst>
          </p:cNvPr>
          <p:cNvSpPr/>
          <p:nvPr/>
        </p:nvSpPr>
        <p:spPr bwMode="auto">
          <a:xfrm>
            <a:off x="4561084" y="1301163"/>
            <a:ext cx="5177537" cy="54863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Example</a:t>
            </a:r>
          </a:p>
        </p:txBody>
      </p:sp>
      <p:sp>
        <p:nvSpPr>
          <p:cNvPr id="6" name="Rectangle 5">
            <a:extLst>
              <a:ext uri="{FF2B5EF4-FFF2-40B4-BE49-F238E27FC236}">
                <a16:creationId xmlns:a16="http://schemas.microsoft.com/office/drawing/2014/main" id="{47EFBFAD-D224-4D24-95CB-ADD5326D6FA4}"/>
              </a:ext>
            </a:extLst>
          </p:cNvPr>
          <p:cNvSpPr/>
          <p:nvPr/>
        </p:nvSpPr>
        <p:spPr bwMode="auto">
          <a:xfrm>
            <a:off x="9828987" y="1301163"/>
            <a:ext cx="2377414" cy="54863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Try this …</a:t>
            </a:r>
          </a:p>
        </p:txBody>
      </p:sp>
      <p:sp>
        <p:nvSpPr>
          <p:cNvPr id="9" name="Rectangle 8">
            <a:extLst>
              <a:ext uri="{FF2B5EF4-FFF2-40B4-BE49-F238E27FC236}">
                <a16:creationId xmlns:a16="http://schemas.microsoft.com/office/drawing/2014/main" id="{14760183-E226-4B84-9D8F-BFBB0F626213}"/>
              </a:ext>
            </a:extLst>
          </p:cNvPr>
          <p:cNvSpPr/>
          <p:nvPr/>
        </p:nvSpPr>
        <p:spPr>
          <a:xfrm>
            <a:off x="172480" y="1949514"/>
            <a:ext cx="4372415"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Quick, transitive, low importance</a:t>
            </a:r>
          </a:p>
        </p:txBody>
      </p:sp>
      <p:sp>
        <p:nvSpPr>
          <p:cNvPr id="10" name="Rectangle 9">
            <a:extLst>
              <a:ext uri="{FF2B5EF4-FFF2-40B4-BE49-F238E27FC236}">
                <a16:creationId xmlns:a16="http://schemas.microsoft.com/office/drawing/2014/main" id="{54855329-579B-47DD-870C-8AD310B95780}"/>
              </a:ext>
            </a:extLst>
          </p:cNvPr>
          <p:cNvSpPr/>
          <p:nvPr/>
        </p:nvSpPr>
        <p:spPr>
          <a:xfrm>
            <a:off x="4561084" y="1949514"/>
            <a:ext cx="3626634"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“Want to grab a sandwich?</a:t>
            </a:r>
          </a:p>
        </p:txBody>
      </p:sp>
      <p:sp>
        <p:nvSpPr>
          <p:cNvPr id="12" name="Rectangle 11">
            <a:extLst>
              <a:ext uri="{FF2B5EF4-FFF2-40B4-BE49-F238E27FC236}">
                <a16:creationId xmlns:a16="http://schemas.microsoft.com/office/drawing/2014/main" id="{EB11930B-0512-4AD6-93AE-3F795216053C}"/>
              </a:ext>
            </a:extLst>
          </p:cNvPr>
          <p:cNvSpPr/>
          <p:nvPr/>
        </p:nvSpPr>
        <p:spPr>
          <a:xfrm>
            <a:off x="172480" y="2654597"/>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Making decisions, group think</a:t>
            </a:r>
          </a:p>
        </p:txBody>
      </p:sp>
      <p:sp>
        <p:nvSpPr>
          <p:cNvPr id="13" name="Rectangle 12">
            <a:extLst>
              <a:ext uri="{FF2B5EF4-FFF2-40B4-BE49-F238E27FC236}">
                <a16:creationId xmlns:a16="http://schemas.microsoft.com/office/drawing/2014/main" id="{03ED59BF-FB89-4C1E-9943-BAEBD64643A7}"/>
              </a:ext>
            </a:extLst>
          </p:cNvPr>
          <p:cNvSpPr/>
          <p:nvPr/>
        </p:nvSpPr>
        <p:spPr>
          <a:xfrm>
            <a:off x="4561084" y="2479811"/>
            <a:ext cx="5177537"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"Which sandwich shop should we order from for the department from now on?"</a:t>
            </a:r>
          </a:p>
        </p:txBody>
      </p:sp>
      <p:pic>
        <p:nvPicPr>
          <p:cNvPr id="14" name="Picture 13">
            <a:extLst>
              <a:ext uri="{FF2B5EF4-FFF2-40B4-BE49-F238E27FC236}">
                <a16:creationId xmlns:a16="http://schemas.microsoft.com/office/drawing/2014/main" id="{DE894490-D444-4C65-AADA-4C5FA4A968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55441" y="2846803"/>
            <a:ext cx="466344" cy="466344"/>
          </a:xfrm>
          <a:prstGeom prst="rect">
            <a:avLst/>
          </a:prstGeom>
        </p:spPr>
      </p:pic>
      <p:pic>
        <p:nvPicPr>
          <p:cNvPr id="2050" name="Picture 2" descr="Image result for outlook icon">
            <a:extLst>
              <a:ext uri="{FF2B5EF4-FFF2-40B4-BE49-F238E27FC236}">
                <a16:creationId xmlns:a16="http://schemas.microsoft.com/office/drawing/2014/main" id="{80E52874-ECBF-4048-ACC5-8619B81BE58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781093" y="3680140"/>
            <a:ext cx="466344" cy="4663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9F0C3EF-909F-4CD7-A82A-6B4A9242A6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46206" y="2846803"/>
            <a:ext cx="466344" cy="466344"/>
          </a:xfrm>
          <a:prstGeom prst="rect">
            <a:avLst/>
          </a:prstGeom>
        </p:spPr>
      </p:pic>
      <p:sp>
        <p:nvSpPr>
          <p:cNvPr id="17" name="Rectangle 16">
            <a:extLst>
              <a:ext uri="{FF2B5EF4-FFF2-40B4-BE49-F238E27FC236}">
                <a16:creationId xmlns:a16="http://schemas.microsoft.com/office/drawing/2014/main" id="{386B86D4-AAF2-4AED-8C9C-A5105D1FBDAE}"/>
              </a:ext>
            </a:extLst>
          </p:cNvPr>
          <p:cNvSpPr/>
          <p:nvPr/>
        </p:nvSpPr>
        <p:spPr>
          <a:xfrm>
            <a:off x="172480" y="3682480"/>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External, formal</a:t>
            </a:r>
          </a:p>
        </p:txBody>
      </p:sp>
      <p:sp>
        <p:nvSpPr>
          <p:cNvPr id="18" name="Rectangle 17">
            <a:extLst>
              <a:ext uri="{FF2B5EF4-FFF2-40B4-BE49-F238E27FC236}">
                <a16:creationId xmlns:a16="http://schemas.microsoft.com/office/drawing/2014/main" id="{1CADD7D5-BEEB-4934-8DF6-54D6C2D33555}"/>
              </a:ext>
            </a:extLst>
          </p:cNvPr>
          <p:cNvSpPr/>
          <p:nvPr/>
        </p:nvSpPr>
        <p:spPr>
          <a:xfrm>
            <a:off x="4561084" y="3682480"/>
            <a:ext cx="5808233"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“We’d like to work on a sandwich with you.”</a:t>
            </a:r>
          </a:p>
        </p:txBody>
      </p:sp>
      <p:sp>
        <p:nvSpPr>
          <p:cNvPr id="20" name="Rectangle 19">
            <a:extLst>
              <a:ext uri="{FF2B5EF4-FFF2-40B4-BE49-F238E27FC236}">
                <a16:creationId xmlns:a16="http://schemas.microsoft.com/office/drawing/2014/main" id="{F0BFB82A-81F2-4BB6-BD73-147341BA5C04}"/>
              </a:ext>
            </a:extLst>
          </p:cNvPr>
          <p:cNvSpPr/>
          <p:nvPr/>
        </p:nvSpPr>
        <p:spPr>
          <a:xfrm>
            <a:off x="172480" y="6319002"/>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Personal, confidential</a:t>
            </a:r>
          </a:p>
        </p:txBody>
      </p:sp>
      <p:sp>
        <p:nvSpPr>
          <p:cNvPr id="21" name="Rectangle 20">
            <a:extLst>
              <a:ext uri="{FF2B5EF4-FFF2-40B4-BE49-F238E27FC236}">
                <a16:creationId xmlns:a16="http://schemas.microsoft.com/office/drawing/2014/main" id="{FBF179F6-3966-4CDD-8475-F849FC2F8754}"/>
              </a:ext>
            </a:extLst>
          </p:cNvPr>
          <p:cNvSpPr/>
          <p:nvPr/>
        </p:nvSpPr>
        <p:spPr>
          <a:xfrm>
            <a:off x="4561084" y="6319002"/>
            <a:ext cx="517753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“We’re firing the sandwich guy – YOU!”</a:t>
            </a:r>
          </a:p>
        </p:txBody>
      </p:sp>
      <p:pic>
        <p:nvPicPr>
          <p:cNvPr id="22" name="Picture 21">
            <a:extLst>
              <a:ext uri="{FF2B5EF4-FFF2-40B4-BE49-F238E27FC236}">
                <a16:creationId xmlns:a16="http://schemas.microsoft.com/office/drawing/2014/main" id="{7F942A5D-77EB-4CC4-8882-06E738B98161}"/>
              </a:ext>
            </a:extLst>
          </p:cNvPr>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832904" y="6316662"/>
            <a:ext cx="466344" cy="466344"/>
          </a:xfrm>
          <a:prstGeom prst="rect">
            <a:avLst/>
          </a:prstGeom>
        </p:spPr>
      </p:pic>
      <p:sp>
        <p:nvSpPr>
          <p:cNvPr id="24" name="Rectangle 23">
            <a:extLst>
              <a:ext uri="{FF2B5EF4-FFF2-40B4-BE49-F238E27FC236}">
                <a16:creationId xmlns:a16="http://schemas.microsoft.com/office/drawing/2014/main" id="{8413CCFA-8682-4AE1-A010-CC6DF687822A}"/>
              </a:ext>
            </a:extLst>
          </p:cNvPr>
          <p:cNvSpPr/>
          <p:nvPr/>
        </p:nvSpPr>
        <p:spPr>
          <a:xfrm>
            <a:off x="172480" y="4259262"/>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Seeking help, crowdsourcing</a:t>
            </a:r>
          </a:p>
        </p:txBody>
      </p:sp>
      <p:sp>
        <p:nvSpPr>
          <p:cNvPr id="25" name="Rectangle 24">
            <a:extLst>
              <a:ext uri="{FF2B5EF4-FFF2-40B4-BE49-F238E27FC236}">
                <a16:creationId xmlns:a16="http://schemas.microsoft.com/office/drawing/2014/main" id="{539DF80F-49BC-4079-A43E-927C202C37FE}"/>
              </a:ext>
            </a:extLst>
          </p:cNvPr>
          <p:cNvSpPr/>
          <p:nvPr/>
        </p:nvSpPr>
        <p:spPr>
          <a:xfrm>
            <a:off x="4561084" y="4259262"/>
            <a:ext cx="517753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“Who knows about sandwiches?”</a:t>
            </a:r>
          </a:p>
        </p:txBody>
      </p:sp>
      <p:pic>
        <p:nvPicPr>
          <p:cNvPr id="26" name="Picture 25">
            <a:extLst>
              <a:ext uri="{FF2B5EF4-FFF2-40B4-BE49-F238E27FC236}">
                <a16:creationId xmlns:a16="http://schemas.microsoft.com/office/drawing/2014/main" id="{B1B1785F-DC75-4DAC-B111-2FFEFBF71F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81093" y="4280104"/>
            <a:ext cx="466344" cy="466344"/>
          </a:xfrm>
          <a:prstGeom prst="rect">
            <a:avLst/>
          </a:prstGeom>
        </p:spPr>
      </p:pic>
      <p:sp>
        <p:nvSpPr>
          <p:cNvPr id="27" name="Rectangle 26">
            <a:extLst>
              <a:ext uri="{FF2B5EF4-FFF2-40B4-BE49-F238E27FC236}">
                <a16:creationId xmlns:a16="http://schemas.microsoft.com/office/drawing/2014/main" id="{3D483119-6528-4D43-B4B4-4876335C006E}"/>
              </a:ext>
            </a:extLst>
          </p:cNvPr>
          <p:cNvSpPr/>
          <p:nvPr/>
        </p:nvSpPr>
        <p:spPr>
          <a:xfrm>
            <a:off x="172480" y="5691953"/>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Informational, inspirational</a:t>
            </a:r>
          </a:p>
        </p:txBody>
      </p:sp>
      <p:sp>
        <p:nvSpPr>
          <p:cNvPr id="28" name="Rectangle 27">
            <a:extLst>
              <a:ext uri="{FF2B5EF4-FFF2-40B4-BE49-F238E27FC236}">
                <a16:creationId xmlns:a16="http://schemas.microsoft.com/office/drawing/2014/main" id="{75866877-FE7E-40F5-9240-02A4820CF0F7}"/>
              </a:ext>
            </a:extLst>
          </p:cNvPr>
          <p:cNvSpPr/>
          <p:nvPr/>
        </p:nvSpPr>
        <p:spPr>
          <a:xfrm>
            <a:off x="4561084" y="5691953"/>
            <a:ext cx="5609068"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“We see that sandwiches are trending up.”</a:t>
            </a:r>
          </a:p>
        </p:txBody>
      </p:sp>
      <p:pic>
        <p:nvPicPr>
          <p:cNvPr id="29" name="Picture 28">
            <a:extLst>
              <a:ext uri="{FF2B5EF4-FFF2-40B4-BE49-F238E27FC236}">
                <a16:creationId xmlns:a16="http://schemas.microsoft.com/office/drawing/2014/main" id="{AD1E3D97-78B6-4439-B2D1-794AD63CDC3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222269" y="5691953"/>
            <a:ext cx="466344" cy="466344"/>
          </a:xfrm>
          <a:prstGeom prst="rect">
            <a:avLst/>
          </a:prstGeom>
        </p:spPr>
      </p:pic>
      <p:pic>
        <p:nvPicPr>
          <p:cNvPr id="30" name="Picture 29">
            <a:extLst>
              <a:ext uri="{FF2B5EF4-FFF2-40B4-BE49-F238E27FC236}">
                <a16:creationId xmlns:a16="http://schemas.microsoft.com/office/drawing/2014/main" id="{8B094760-405C-4608-8369-BB2A046815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99336" y="5697918"/>
            <a:ext cx="466344" cy="466344"/>
          </a:xfrm>
          <a:prstGeom prst="rect">
            <a:avLst/>
          </a:prstGeom>
        </p:spPr>
      </p:pic>
      <p:pic>
        <p:nvPicPr>
          <p:cNvPr id="31" name="Picture 30">
            <a:extLst>
              <a:ext uri="{FF2B5EF4-FFF2-40B4-BE49-F238E27FC236}">
                <a16:creationId xmlns:a16="http://schemas.microsoft.com/office/drawing/2014/main" id="{A770EC1A-0A8C-4D66-9150-42A80D5BFE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1111" y="5697918"/>
            <a:ext cx="466344" cy="466344"/>
          </a:xfrm>
          <a:prstGeom prst="rect">
            <a:avLst/>
          </a:prstGeom>
        </p:spPr>
      </p:pic>
      <p:sp>
        <p:nvSpPr>
          <p:cNvPr id="32" name="Rectangle 31">
            <a:extLst>
              <a:ext uri="{FF2B5EF4-FFF2-40B4-BE49-F238E27FC236}">
                <a16:creationId xmlns:a16="http://schemas.microsoft.com/office/drawing/2014/main" id="{FA4ED7B9-13FE-478D-9188-6F243C4958E5}"/>
              </a:ext>
            </a:extLst>
          </p:cNvPr>
          <p:cNvSpPr/>
          <p:nvPr/>
        </p:nvSpPr>
        <p:spPr>
          <a:xfrm>
            <a:off x="172480" y="4885038"/>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Strategic</a:t>
            </a:r>
          </a:p>
        </p:txBody>
      </p:sp>
      <p:sp>
        <p:nvSpPr>
          <p:cNvPr id="33" name="Rectangle 32">
            <a:extLst>
              <a:ext uri="{FF2B5EF4-FFF2-40B4-BE49-F238E27FC236}">
                <a16:creationId xmlns:a16="http://schemas.microsoft.com/office/drawing/2014/main" id="{3BAF9BDD-B558-47A3-A15F-6186DAB6FD19}"/>
              </a:ext>
            </a:extLst>
          </p:cNvPr>
          <p:cNvSpPr/>
          <p:nvPr/>
        </p:nvSpPr>
        <p:spPr>
          <a:xfrm>
            <a:off x="4561084" y="4799865"/>
            <a:ext cx="5609068"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“NDA: We’re planning to start a sandwiches division.”</a:t>
            </a:r>
          </a:p>
        </p:txBody>
      </p:sp>
      <p:pic>
        <p:nvPicPr>
          <p:cNvPr id="34" name="Picture 2" descr="Image result for outlook icon">
            <a:extLst>
              <a:ext uri="{FF2B5EF4-FFF2-40B4-BE49-F238E27FC236}">
                <a16:creationId xmlns:a16="http://schemas.microsoft.com/office/drawing/2014/main" id="{AF768166-5642-45CC-ABC6-82358A52B06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475311" y="4935447"/>
            <a:ext cx="466344"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3123F49B-6C84-4F94-974A-F545C3D7C8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66076" y="4935447"/>
            <a:ext cx="466344" cy="466344"/>
          </a:xfrm>
          <a:prstGeom prst="rect">
            <a:avLst/>
          </a:prstGeom>
        </p:spPr>
      </p:pic>
      <p:pic>
        <p:nvPicPr>
          <p:cNvPr id="36" name="Picture 35">
            <a:extLst>
              <a:ext uri="{FF2B5EF4-FFF2-40B4-BE49-F238E27FC236}">
                <a16:creationId xmlns:a16="http://schemas.microsoft.com/office/drawing/2014/main" id="{A6CE4A4C-9774-43E3-9B16-456AB93350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92522" y="1976683"/>
            <a:ext cx="466344" cy="466344"/>
          </a:xfrm>
          <a:prstGeom prst="rect">
            <a:avLst/>
          </a:prstGeom>
        </p:spPr>
      </p:pic>
    </p:spTree>
    <p:extLst>
      <p:ext uri="{BB962C8B-B14F-4D97-AF65-F5344CB8AC3E}">
        <p14:creationId xmlns:p14="http://schemas.microsoft.com/office/powerpoint/2010/main" val="33201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fade">
                                      <p:cBhvr>
                                        <p:cTn id="46" dur="500"/>
                                        <p:tgtEl>
                                          <p:spTgt spid="20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500"/>
                                        <p:tgtEl>
                                          <p:spTgt spid="2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7" grpId="0"/>
      <p:bldP spid="18" grpId="0"/>
      <p:bldP spid="20" grpId="0"/>
      <p:bldP spid="21" grpId="0"/>
      <p:bldP spid="24" grpId="0"/>
      <p:bldP spid="25" grpId="0"/>
      <p:bldP spid="27" grpId="0"/>
      <p:bldP spid="28"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67687-5DBC-4230-AC53-D7F49A59B5FD}"/>
              </a:ext>
            </a:extLst>
          </p:cNvPr>
          <p:cNvSpPr>
            <a:spLocks noGrp="1"/>
          </p:cNvSpPr>
          <p:nvPr>
            <p:ph type="title"/>
          </p:nvPr>
        </p:nvSpPr>
        <p:spPr>
          <a:xfrm>
            <a:off x="6675438" y="754092"/>
            <a:ext cx="5484812" cy="2285971"/>
          </a:xfrm>
        </p:spPr>
        <p:txBody>
          <a:bodyPr wrap="square" anchor="t">
            <a:normAutofit/>
          </a:bodyPr>
          <a:lstStyle/>
          <a:p>
            <a:pPr marL="0" indent="0"/>
            <a:r>
              <a:rPr lang="en-US" sz="3000"/>
              <a:t>The Technology is here. Level 5 capabilities are available.</a:t>
            </a:r>
            <a:endParaRPr lang="en-GB" sz="3000"/>
          </a:p>
        </p:txBody>
      </p:sp>
      <p:sp>
        <p:nvSpPr>
          <p:cNvPr id="6" name="Text Placeholder 2">
            <a:extLst>
              <a:ext uri="{FF2B5EF4-FFF2-40B4-BE49-F238E27FC236}">
                <a16:creationId xmlns:a16="http://schemas.microsoft.com/office/drawing/2014/main" id="{221BCB80-EC22-4240-AC48-B60CDADEA738}"/>
              </a:ext>
            </a:extLst>
          </p:cNvPr>
          <p:cNvSpPr>
            <a:spLocks noGrp="1"/>
          </p:cNvSpPr>
          <p:nvPr>
            <p:ph type="body" sz="quarter" idx="12"/>
          </p:nvPr>
        </p:nvSpPr>
        <p:spPr>
          <a:xfrm>
            <a:off x="7589838" y="3051176"/>
            <a:ext cx="4540269" cy="1828800"/>
          </a:xfrm>
        </p:spPr>
        <p:txBody>
          <a:bodyPr/>
          <a:lstStyle/>
          <a:p>
            <a:r>
              <a:rPr lang="en-US" sz="2800"/>
              <a:t>Very few organizations are above Level 3. </a:t>
            </a:r>
            <a:endParaRPr lang="en-US"/>
          </a:p>
        </p:txBody>
      </p:sp>
    </p:spTree>
    <p:extLst>
      <p:ext uri="{BB962C8B-B14F-4D97-AF65-F5344CB8AC3E}">
        <p14:creationId xmlns:p14="http://schemas.microsoft.com/office/powerpoint/2010/main" val="1945337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 </a:t>
            </a:r>
            <a:r>
              <a:rPr lang="en-US" sz="3600">
                <a:solidFill>
                  <a:schemeClr val="bg1">
                    <a:lumMod val="10000"/>
                  </a:schemeClr>
                </a:solidFill>
                <a:latin typeface="Segoe UI Semibold"/>
                <a:ea typeface="+mj-lt"/>
                <a:cs typeface="Segoe UI Semibold"/>
              </a:rPr>
              <a:t>Intention at level 100</a:t>
            </a:r>
            <a:r>
              <a:rPr lang="en-GB" sz="3264">
                <a:solidFill>
                  <a:schemeClr val="bg1">
                    <a:lumMod val="10000"/>
                  </a:schemeClr>
                </a:solidFill>
                <a:latin typeface="Segoe UI Semibold" panose="020B0702040204020203" pitchFamily="34" charset="0"/>
                <a:ea typeface="+mj-lt"/>
                <a:cs typeface="Segoe UI Semibold" panose="020B0702040204020203" pitchFamily="34" charset="0"/>
              </a:rPr>
              <a:t> </a:t>
            </a:r>
            <a:endParaRPr lang="en-US" sz="3264">
              <a:solidFill>
                <a:schemeClr val="bg1">
                  <a:lumMod val="10000"/>
                </a:schemeClr>
              </a:solidFill>
              <a:latin typeface="Segoe UI Semibold" panose="020B0702040204020203" pitchFamily="34" charset="0"/>
              <a:ea typeface="+mj-lt"/>
              <a:cs typeface="Segoe UI Semibold" panose="020B0702040204020203" pitchFamily="34" charset="0"/>
            </a:endParaRP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2006891414"/>
              </p:ext>
            </p:extLst>
          </p:nvPr>
        </p:nvGraphicFramePr>
        <p:xfrm>
          <a:off x="388306" y="1230245"/>
          <a:ext cx="11772026" cy="5400000"/>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708291">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691709">
                <a:tc>
                  <a:txBody>
                    <a:bodyPr/>
                    <a:lstStyle/>
                    <a:p>
                      <a:pPr marL="0" algn="ctr"/>
                      <a:r>
                        <a:rPr lang="en-US" sz="2800" dirty="0">
                          <a:latin typeface="Segoe UI"/>
                          <a:cs typeface="Segoe UI"/>
                        </a:rPr>
                        <a:t>Level 100</a:t>
                      </a:r>
                    </a:p>
                    <a:p>
                      <a:pPr marL="0" algn="ctr"/>
                      <a:r>
                        <a:rPr lang="en-US" sz="2800" b="1" dirty="0">
                          <a:latin typeface="Segoe UI"/>
                          <a:cs typeface="Segoe UI"/>
                        </a:rPr>
                        <a:t>Initial</a:t>
                      </a:r>
                    </a:p>
                  </a:txBody>
                  <a:tcPr marL="126723" marR="126723" marT="52848" marB="52848" anchor="ctr"/>
                </a:tc>
                <a:tc>
                  <a:txBody>
                    <a:bodyPr/>
                    <a:lstStyle/>
                    <a:p>
                      <a:pPr marL="342900" lvl="0" indent="-342900" algn="l">
                        <a:lnSpc>
                          <a:spcPct val="100000"/>
                        </a:lnSpc>
                        <a:spcBef>
                          <a:spcPts val="0"/>
                        </a:spcBef>
                        <a:spcAft>
                          <a:spcPts val="0"/>
                        </a:spcAft>
                        <a:buFont typeface="Arial" panose="020B0604020202020204" pitchFamily="34" charset="0"/>
                        <a:buChar char="•"/>
                      </a:pPr>
                      <a:r>
                        <a:rPr lang="en-US" sz="2800" b="0" i="0" u="none" strike="noStrike" kern="1200" baseline="0" dirty="0">
                          <a:solidFill>
                            <a:schemeClr val="tx1"/>
                          </a:solidFill>
                          <a:latin typeface="Segoe UI"/>
                          <a:ea typeface="+mn-ea"/>
                          <a:cs typeface="Segoe UI"/>
                        </a:rPr>
                        <a:t>Ad hoc and as needed</a:t>
                      </a:r>
                      <a:endParaRPr lang="en-US" sz="28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342900" lvl="0" indent="-342900" algn="l">
                        <a:lnSpc>
                          <a:spcPct val="100000"/>
                        </a:lnSpc>
                        <a:spcBef>
                          <a:spcPts val="0"/>
                        </a:spcBef>
                        <a:spcAft>
                          <a:spcPts val="0"/>
                        </a:spcAft>
                        <a:buFont typeface="Arial" panose="020B0604020202020204" pitchFamily="34" charset="0"/>
                        <a:buChar char="•"/>
                      </a:pPr>
                      <a:r>
                        <a:rPr lang="en-US" sz="2800" b="0" i="0" u="none" strike="noStrike" kern="1200" baseline="0" dirty="0">
                          <a:solidFill>
                            <a:schemeClr val="tx1"/>
                          </a:solidFill>
                          <a:latin typeface="Segoe UI"/>
                          <a:ea typeface="+mn-ea"/>
                          <a:cs typeface="Segoe UI"/>
                        </a:rPr>
                        <a:t>Messages planned and prioritized by what's happening now</a:t>
                      </a:r>
                    </a:p>
                    <a:p>
                      <a:pPr marL="342900" lvl="0" indent="-342900" algn="l">
                        <a:lnSpc>
                          <a:spcPct val="100000"/>
                        </a:lnSpc>
                        <a:spcBef>
                          <a:spcPts val="0"/>
                        </a:spcBef>
                        <a:spcAft>
                          <a:spcPts val="0"/>
                        </a:spcAft>
                        <a:buFont typeface="Arial" panose="020B0604020202020204" pitchFamily="34" charset="0"/>
                        <a:buChar char="•"/>
                      </a:pPr>
                      <a:r>
                        <a:rPr lang="en-US" sz="2800" b="0" i="0" u="none" strike="noStrike" kern="1200" baseline="0" dirty="0">
                          <a:solidFill>
                            <a:schemeClr val="tx1"/>
                          </a:solidFill>
                          <a:latin typeface="Segoe UI"/>
                          <a:ea typeface="+mn-ea"/>
                          <a:cs typeface="Segoe UI"/>
                        </a:rPr>
                        <a:t>Limited audience segmentation, if any (all employees)</a:t>
                      </a:r>
                    </a:p>
                    <a:p>
                      <a:pPr marL="342900" lvl="0" indent="-342900" algn="l">
                        <a:lnSpc>
                          <a:spcPct val="100000"/>
                        </a:lnSpc>
                        <a:spcBef>
                          <a:spcPts val="0"/>
                        </a:spcBef>
                        <a:spcAft>
                          <a:spcPts val="0"/>
                        </a:spcAft>
                        <a:buFont typeface="Arial" panose="020B0604020202020204" pitchFamily="34" charset="0"/>
                        <a:buChar char="•"/>
                      </a:pPr>
                      <a:r>
                        <a:rPr lang="en-GB" sz="2800" b="0" i="0" u="none" strike="noStrike" kern="1200" baseline="0" dirty="0">
                          <a:solidFill>
                            <a:schemeClr val="tx1"/>
                          </a:solidFill>
                          <a:latin typeface="Segoe UI"/>
                          <a:ea typeface="+mn-ea"/>
                          <a:cs typeface="Segoe UI"/>
                        </a:rPr>
                        <a:t>Created and sent by leaders or voice of authority</a:t>
                      </a:r>
                    </a:p>
                    <a:p>
                      <a:pPr marL="342900" lvl="0" indent="-342900" algn="l">
                        <a:lnSpc>
                          <a:spcPct val="100000"/>
                        </a:lnSpc>
                        <a:spcBef>
                          <a:spcPts val="0"/>
                        </a:spcBef>
                        <a:spcAft>
                          <a:spcPts val="0"/>
                        </a:spcAft>
                        <a:buFont typeface="Arial" panose="020B0604020202020204" pitchFamily="34" charset="0"/>
                        <a:buChar char="•"/>
                      </a:pPr>
                      <a:r>
                        <a:rPr lang="en-GB" sz="2800" b="0" i="0" u="none" strike="noStrike" kern="1200" baseline="0" dirty="0">
                          <a:solidFill>
                            <a:schemeClr val="tx1"/>
                          </a:solidFill>
                          <a:latin typeface="Segoe UI"/>
                          <a:ea typeface="+mn-ea"/>
                          <a:cs typeface="Segoe UI"/>
                        </a:rPr>
                        <a:t>Minimal concern about conflicted messages or message volume </a:t>
                      </a:r>
                    </a:p>
                  </a:txBody>
                  <a:tcPr marL="73433" marR="73433" marT="36717" marB="36717" anchor="ct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800" b="0" i="0" u="none" strike="noStrike" kern="1200" baseline="0" noProof="0" dirty="0">
                          <a:solidFill>
                            <a:schemeClr val="accent2"/>
                          </a:solidFill>
                          <a:latin typeface="Segoe UI"/>
                          <a:ea typeface="+mn-ea"/>
                          <a:cs typeface="Segoe UI"/>
                        </a:rPr>
                        <a:t>“This is my area, and I'll update everyone as when there's something to say”</a:t>
                      </a:r>
                      <a:endParaRPr lang="en-US" sz="1800" b="0" i="0" u="none" strike="noStrike" kern="1200" baseline="0" noProof="0" dirty="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27175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 </a:t>
            </a:r>
            <a:r>
              <a:rPr lang="en-US" sz="3600">
                <a:solidFill>
                  <a:schemeClr val="bg1">
                    <a:lumMod val="10000"/>
                  </a:schemeClr>
                </a:solidFill>
                <a:latin typeface="Segoe UI Semibold"/>
                <a:ea typeface="+mj-lt"/>
                <a:cs typeface="Segoe UI Semibold"/>
              </a:rPr>
              <a:t>Intention at level 200</a:t>
            </a:r>
            <a:endParaRPr lang="en-US" sz="3264">
              <a:solidFill>
                <a:schemeClr val="bg1">
                  <a:lumMod val="10000"/>
                </a:schemeClr>
              </a:solidFill>
              <a:latin typeface="Segoe UI Semibold" panose="020B0702040204020203" pitchFamily="34" charset="0"/>
              <a:ea typeface="+mj-lt"/>
              <a:cs typeface="Segoe UI Semibold" panose="020B0702040204020203" pitchFamily="34" charset="0"/>
            </a:endParaRP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2262438456"/>
              </p:ext>
            </p:extLst>
          </p:nvPr>
        </p:nvGraphicFramePr>
        <p:xfrm>
          <a:off x="388306" y="1230245"/>
          <a:ext cx="11772026" cy="5567227"/>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799873">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600127">
                <a:tc>
                  <a:txBody>
                    <a:bodyPr/>
                    <a:lstStyle/>
                    <a:p>
                      <a:pPr marL="0" algn="ctr"/>
                      <a:r>
                        <a:rPr lang="en-US" sz="2800" dirty="0">
                          <a:latin typeface="Segoe UI"/>
                          <a:cs typeface="Segoe UI"/>
                        </a:rPr>
                        <a:t>Level 200</a:t>
                      </a:r>
                    </a:p>
                    <a:p>
                      <a:pPr marL="0" algn="ctr"/>
                      <a:r>
                        <a:rPr lang="en-US" sz="2800" b="1" dirty="0">
                          <a:latin typeface="Segoe UI"/>
                          <a:cs typeface="Segoe UI"/>
                        </a:rPr>
                        <a:t>Managed</a:t>
                      </a:r>
                    </a:p>
                  </a:txBody>
                  <a:tcPr marL="126723" marR="126723" marT="52848" marB="52848" anchor="ctr"/>
                </a:tc>
                <a:tc>
                  <a:txBody>
                    <a:bodyPr/>
                    <a:lstStyle/>
                    <a:p>
                      <a:pPr marL="342900" lvl="0" indent="-342900" algn="l">
                        <a:lnSpc>
                          <a:spcPct val="100000"/>
                        </a:lnSpc>
                        <a:spcBef>
                          <a:spcPts val="0"/>
                        </a:spcBef>
                        <a:spcAft>
                          <a:spcPts val="0"/>
                        </a:spcAft>
                        <a:buFont typeface="Arial" panose="020B0604020202020204" pitchFamily="34" charset="0"/>
                        <a:buChar char="•"/>
                      </a:pPr>
                      <a:r>
                        <a:rPr lang="en-US" sz="2800" b="0" i="0" u="none" strike="noStrike" kern="1200" baseline="0" dirty="0">
                          <a:solidFill>
                            <a:schemeClr val="tx1"/>
                          </a:solidFill>
                          <a:latin typeface="Segoe UI"/>
                          <a:ea typeface="+mn-ea"/>
                          <a:cs typeface="Segoe UI"/>
                        </a:rPr>
                        <a:t>Established channels and channel owner, but likely not full focus (may be many senders in different areas of the org) </a:t>
                      </a:r>
                    </a:p>
                    <a:p>
                      <a:pPr marL="342900" lvl="0" indent="-342900" algn="l">
                        <a:lnSpc>
                          <a:spcPct val="100000"/>
                        </a:lnSpc>
                        <a:spcBef>
                          <a:spcPts val="0"/>
                        </a:spcBef>
                        <a:spcAft>
                          <a:spcPts val="0"/>
                        </a:spcAft>
                        <a:buFont typeface="Arial" panose="020B0604020202020204" pitchFamily="34" charset="0"/>
                        <a:buChar char="•"/>
                      </a:pPr>
                      <a:r>
                        <a:rPr lang="en-US" sz="2800" b="0" i="0" u="none" strike="noStrike" kern="1200" baseline="0" dirty="0">
                          <a:solidFill>
                            <a:schemeClr val="tx1"/>
                          </a:solidFill>
                          <a:latin typeface="Segoe UI"/>
                          <a:ea typeface="+mn-ea"/>
                          <a:cs typeface="Segoe UI"/>
                        </a:rPr>
                        <a:t>Some process (proofreading, request for channel use) but messages delivered when requested </a:t>
                      </a:r>
                    </a:p>
                    <a:p>
                      <a:pPr marL="342900" lvl="0" indent="-342900" algn="l">
                        <a:lnSpc>
                          <a:spcPct val="100000"/>
                        </a:lnSpc>
                        <a:spcBef>
                          <a:spcPts val="0"/>
                        </a:spcBef>
                        <a:spcAft>
                          <a:spcPts val="0"/>
                        </a:spcAft>
                        <a:buFont typeface="Arial" panose="020B0604020202020204" pitchFamily="34" charset="0"/>
                        <a:buChar char="•"/>
                      </a:pPr>
                      <a:r>
                        <a:rPr lang="en-GB" sz="2800" b="0" i="0" u="none" strike="noStrike" kern="1200" baseline="0" dirty="0">
                          <a:solidFill>
                            <a:schemeClr val="tx1"/>
                          </a:solidFill>
                          <a:latin typeface="Segoe UI"/>
                          <a:ea typeface="+mn-ea"/>
                          <a:cs typeface="Segoe UI"/>
                        </a:rPr>
                        <a:t>Not centralized or archived </a:t>
                      </a:r>
                      <a:endParaRPr lang="en-US" sz="2800" b="0" i="0" u="none" strike="noStrike" kern="1200" baseline="0" dirty="0">
                        <a:solidFill>
                          <a:schemeClr val="tx1"/>
                        </a:solidFill>
                        <a:latin typeface="Segoe UI"/>
                        <a:ea typeface="+mn-ea"/>
                        <a:cs typeface="Segoe UI"/>
                      </a:endParaRPr>
                    </a:p>
                    <a:p>
                      <a:pPr marL="342900" lvl="0" indent="-342900" algn="l">
                        <a:lnSpc>
                          <a:spcPct val="100000"/>
                        </a:lnSpc>
                        <a:spcBef>
                          <a:spcPts val="0"/>
                        </a:spcBef>
                        <a:spcAft>
                          <a:spcPts val="0"/>
                        </a:spcAft>
                        <a:buFont typeface="Arial" panose="020B0604020202020204" pitchFamily="34" charset="0"/>
                        <a:buChar char="•"/>
                      </a:pPr>
                      <a:r>
                        <a:rPr lang="en-GB" sz="2800" b="0" i="0" u="none" strike="noStrike" kern="1200" baseline="0" dirty="0">
                          <a:solidFill>
                            <a:schemeClr val="tx1"/>
                          </a:solidFill>
                          <a:latin typeface="Segoe UI"/>
                          <a:ea typeface="+mn-ea"/>
                          <a:cs typeface="Segoe UI"/>
                        </a:rPr>
                        <a:t>Push messages primarily- not self-service content or two-way engagement </a:t>
                      </a:r>
                    </a:p>
                    <a:p>
                      <a:pPr marL="342900" lvl="0" indent="-342900" algn="l">
                        <a:lnSpc>
                          <a:spcPct val="100000"/>
                        </a:lnSpc>
                        <a:spcBef>
                          <a:spcPts val="0"/>
                        </a:spcBef>
                        <a:spcAft>
                          <a:spcPts val="0"/>
                        </a:spcAft>
                        <a:buFont typeface="Arial" panose="020B0604020202020204" pitchFamily="34" charset="0"/>
                        <a:buChar char="•"/>
                      </a:pPr>
                      <a:r>
                        <a:rPr lang="en-GB" sz="2800" b="0" i="0" u="none" strike="noStrike" kern="1200" baseline="0" dirty="0">
                          <a:solidFill>
                            <a:schemeClr val="tx1"/>
                          </a:solidFill>
                          <a:latin typeface="Segoe UI"/>
                          <a:ea typeface="+mn-ea"/>
                          <a:cs typeface="Segoe UI"/>
                        </a:rPr>
                        <a:t>May ask for "vanity metrics" like page views, email opens, etc</a:t>
                      </a:r>
                    </a:p>
                  </a:txBody>
                  <a:tcPr marL="73433" marR="73433" marT="36717" marB="36717" anchor="ct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800" b="0" i="0" u="none" strike="noStrike" kern="1200" baseline="0" dirty="0">
                          <a:solidFill>
                            <a:schemeClr val="accent2"/>
                          </a:solidFill>
                          <a:latin typeface="Segoe UI"/>
                          <a:ea typeface="+mn-ea"/>
                          <a:cs typeface="Segoe UI"/>
                        </a:rPr>
                        <a:t>“Send this email from the HR Inbox on Tuesday so they know it's open enrollment”</a:t>
                      </a:r>
                    </a:p>
                  </a:txBody>
                  <a:tcPr marL="126723" marR="126723" marT="52848" marB="5284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81562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 </a:t>
            </a:r>
            <a:r>
              <a:rPr lang="en-US" sz="3200">
                <a:solidFill>
                  <a:schemeClr val="bg1">
                    <a:lumMod val="10000"/>
                  </a:schemeClr>
                </a:solidFill>
                <a:latin typeface="Segoe UI Semibold"/>
                <a:ea typeface="+mj-lt"/>
                <a:cs typeface="Segoe UI Semibold"/>
              </a:rPr>
              <a:t>Intention at level 300</a:t>
            </a:r>
            <a:endParaRPr lang="en-US" sz="3264">
              <a:solidFill>
                <a:schemeClr val="bg1">
                  <a:lumMod val="10000"/>
                </a:schemeClr>
              </a:solidFill>
              <a:latin typeface="Segoe UI Semibold" panose="020B0702040204020203" pitchFamily="34" charset="0"/>
              <a:ea typeface="+mj-lt"/>
              <a:cs typeface="Segoe UI Semibold" panose="020B0702040204020203" pitchFamily="34" charset="0"/>
            </a:endParaRP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766631830"/>
              </p:ext>
            </p:extLst>
          </p:nvPr>
        </p:nvGraphicFramePr>
        <p:xfrm>
          <a:off x="388306" y="1230245"/>
          <a:ext cx="11772026" cy="5400000"/>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684301">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715699">
                <a:tc>
                  <a:txBody>
                    <a:bodyPr/>
                    <a:lstStyle/>
                    <a:p>
                      <a:pPr marL="0" algn="ctr"/>
                      <a:r>
                        <a:rPr lang="en-US" sz="2800" dirty="0">
                          <a:latin typeface="Segoe UI"/>
                          <a:cs typeface="Segoe UI"/>
                        </a:rPr>
                        <a:t>Level 300</a:t>
                      </a:r>
                    </a:p>
                    <a:p>
                      <a:pPr marL="0" algn="ctr"/>
                      <a:r>
                        <a:rPr lang="en-US" sz="2800" b="1" dirty="0">
                          <a:latin typeface="Segoe UI"/>
                          <a:cs typeface="Segoe UI"/>
                        </a:rPr>
                        <a:t>Defined</a:t>
                      </a:r>
                    </a:p>
                  </a:txBody>
                  <a:tcPr marL="126723" marR="126723" marT="52848" marB="52848" anchor="ctr"/>
                </a:tc>
                <a:tc>
                  <a:txBody>
                    <a:bodyPr/>
                    <a:lstStyle/>
                    <a:p>
                      <a:pPr marL="285750" lvl="0" indent="-285750" algn="l">
                        <a:lnSpc>
                          <a:spcPct val="100000"/>
                        </a:lnSpc>
                        <a:spcBef>
                          <a:spcPts val="0"/>
                        </a:spcBef>
                        <a:spcAft>
                          <a:spcPts val="0"/>
                        </a:spcAft>
                        <a:buFont typeface="Arial" panose="020B0604020202020204" pitchFamily="34" charset="0"/>
                        <a:buChar char="•"/>
                      </a:pPr>
                      <a:r>
                        <a:rPr lang="en-US" sz="1800" b="0" i="0" u="none" strike="noStrike" kern="1200" baseline="0">
                          <a:solidFill>
                            <a:schemeClr val="tx1"/>
                          </a:solidFill>
                          <a:latin typeface="Segoe UI"/>
                          <a:ea typeface="+mn-ea"/>
                          <a:cs typeface="Segoe UI"/>
                        </a:rPr>
                        <a:t>Defined and standardized communications approach (mix of full-time and part-time communicators) but communicators focused on individual audiences</a:t>
                      </a:r>
                      <a:endParaRPr lang="en-US" sz="1800" b="0" i="0" u="none" strike="noStrike" kern="1200" baseline="0">
                        <a:solidFill>
                          <a:schemeClr val="tx1"/>
                        </a:solidFill>
                        <a:latin typeface="Segoe UI" panose="020B0502040204020203" pitchFamily="34" charset="0"/>
                        <a:ea typeface="+mn-ea"/>
                        <a:cs typeface="Segoe UI" panose="020B0502040204020203" pitchFamily="34" charset="0"/>
                      </a:endParaRPr>
                    </a:p>
                    <a:p>
                      <a:pPr marL="285750" lvl="0" indent="-285750" algn="l">
                        <a:lnSpc>
                          <a:spcPct val="100000"/>
                        </a:lnSpc>
                        <a:spcBef>
                          <a:spcPts val="0"/>
                        </a:spcBef>
                        <a:spcAft>
                          <a:spcPts val="0"/>
                        </a:spcAft>
                        <a:buFont typeface="Arial" panose="020B0604020202020204" pitchFamily="34" charset="0"/>
                        <a:buChar char="•"/>
                      </a:pPr>
                      <a:r>
                        <a:rPr lang="en-US" sz="1800" b="0" i="0" u="none" strike="noStrike" kern="1200" baseline="0">
                          <a:solidFill>
                            <a:schemeClr val="tx1"/>
                          </a:solidFill>
                          <a:latin typeface="Segoe UI"/>
                          <a:ea typeface="+mn-ea"/>
                          <a:cs typeface="Segoe UI"/>
                        </a:rPr>
                        <a:t>Surveys and other high-level feedback tools </a:t>
                      </a:r>
                    </a:p>
                    <a:p>
                      <a:pPr marL="285750" lvl="0" indent="-285750" algn="l">
                        <a:lnSpc>
                          <a:spcPct val="100000"/>
                        </a:lnSpc>
                        <a:spcBef>
                          <a:spcPts val="0"/>
                        </a:spcBef>
                        <a:spcAft>
                          <a:spcPts val="0"/>
                        </a:spcAft>
                        <a:buFont typeface="Arial" panose="020B0604020202020204" pitchFamily="34" charset="0"/>
                        <a:buChar char="•"/>
                      </a:pPr>
                      <a:r>
                        <a:rPr lang="en-US" sz="1800" b="0" i="0" u="none" strike="noStrike" kern="1200" baseline="0">
                          <a:solidFill>
                            <a:schemeClr val="tx1"/>
                          </a:solidFill>
                          <a:latin typeface="Segoe UI"/>
                          <a:ea typeface="+mn-ea"/>
                          <a:cs typeface="Segoe UI"/>
                        </a:rPr>
                        <a:t>Preferred tools for different needs (this is our intranet. We post like this.) </a:t>
                      </a:r>
                    </a:p>
                    <a:p>
                      <a:pPr marL="285750" lvl="0" indent="-285750" algn="l">
                        <a:lnSpc>
                          <a:spcPct val="100000"/>
                        </a:lnSpc>
                        <a:spcBef>
                          <a:spcPts val="0"/>
                        </a:spcBef>
                        <a:spcAft>
                          <a:spcPts val="0"/>
                        </a:spcAft>
                        <a:buFont typeface="Arial" panose="020B0604020202020204" pitchFamily="34" charset="0"/>
                        <a:buChar char="•"/>
                      </a:pPr>
                      <a:r>
                        <a:rPr lang="en-US" sz="1800" b="0" i="0" u="none" strike="noStrike" kern="1200" baseline="0">
                          <a:solidFill>
                            <a:schemeClr val="tx1"/>
                          </a:solidFill>
                          <a:latin typeface="Segoe UI"/>
                          <a:ea typeface="+mn-ea"/>
                          <a:cs typeface="Segoe UI"/>
                        </a:rPr>
                        <a:t>High-level audience targeting (geography, job title, other HR data) </a:t>
                      </a:r>
                    </a:p>
                    <a:p>
                      <a:pPr marL="285750" lvl="0" indent="-285750" algn="l">
                        <a:lnSpc>
                          <a:spcPct val="100000"/>
                        </a:lnSpc>
                        <a:spcBef>
                          <a:spcPts val="0"/>
                        </a:spcBef>
                        <a:spcAft>
                          <a:spcPts val="0"/>
                        </a:spcAft>
                        <a:buFont typeface="Arial" panose="020B0604020202020204" pitchFamily="34" charset="0"/>
                        <a:buChar char="•"/>
                      </a:pPr>
                      <a:r>
                        <a:rPr lang="en-US" sz="1800" b="0" i="0" u="none" strike="noStrike" kern="1200" baseline="0">
                          <a:solidFill>
                            <a:schemeClr val="tx1"/>
                          </a:solidFill>
                          <a:latin typeface="Segoe UI"/>
                          <a:ea typeface="+mn-ea"/>
                          <a:cs typeface="Segoe UI"/>
                        </a:rPr>
                        <a:t>Established communication infrastructure with checks and gates (main DLs locked down, approval process for new intranet articles) </a:t>
                      </a:r>
                    </a:p>
                    <a:p>
                      <a:pPr marL="285750" lvl="0" indent="-285750" algn="l">
                        <a:lnSpc>
                          <a:spcPct val="100000"/>
                        </a:lnSpc>
                        <a:spcBef>
                          <a:spcPts val="0"/>
                        </a:spcBef>
                        <a:spcAft>
                          <a:spcPts val="0"/>
                        </a:spcAft>
                        <a:buFont typeface="Arial" panose="020B0604020202020204" pitchFamily="34" charset="0"/>
                        <a:buChar char="•"/>
                      </a:pPr>
                      <a:r>
                        <a:rPr lang="en-US" sz="1800" b="0" i="0" u="none" strike="noStrike" kern="1200" baseline="0">
                          <a:solidFill>
                            <a:schemeClr val="tx1"/>
                          </a:solidFill>
                          <a:latin typeface="Segoe UI"/>
                          <a:ea typeface="+mn-ea"/>
                          <a:cs typeface="Segoe UI"/>
                        </a:rPr>
                        <a:t>Regular cadence for key messages established and maintained </a:t>
                      </a:r>
                    </a:p>
                    <a:p>
                      <a:pPr marL="285750" lvl="0" indent="-285750" algn="l">
                        <a:lnSpc>
                          <a:spcPct val="100000"/>
                        </a:lnSpc>
                        <a:spcBef>
                          <a:spcPts val="0"/>
                        </a:spcBef>
                        <a:spcAft>
                          <a:spcPts val="0"/>
                        </a:spcAft>
                        <a:buFont typeface="Arial" panose="020B0604020202020204" pitchFamily="34" charset="0"/>
                        <a:buChar char="•"/>
                      </a:pPr>
                      <a:r>
                        <a:rPr lang="en-US" sz="1800" b="0" i="0" u="none" strike="noStrike" kern="1200" baseline="0">
                          <a:solidFill>
                            <a:schemeClr val="tx1"/>
                          </a:solidFill>
                          <a:latin typeface="Segoe UI"/>
                          <a:ea typeface="+mn-ea"/>
                          <a:cs typeface="Segoe UI"/>
                        </a:rPr>
                        <a:t>Communications calendar follows corporate calendar (open enrollment, year-end closing, big business milestones) focused on What with some Why</a:t>
                      </a:r>
                    </a:p>
                    <a:p>
                      <a:pPr marL="285750" lvl="0" indent="-285750" algn="l">
                        <a:lnSpc>
                          <a:spcPct val="100000"/>
                        </a:lnSpc>
                        <a:spcBef>
                          <a:spcPts val="0"/>
                        </a:spcBef>
                        <a:spcAft>
                          <a:spcPts val="0"/>
                        </a:spcAft>
                        <a:buFont typeface="Arial" panose="020B0604020202020204" pitchFamily="34" charset="0"/>
                        <a:buChar char="•"/>
                      </a:pPr>
                      <a:r>
                        <a:rPr lang="en-US" sz="1800" b="0" i="0" u="none" strike="noStrike" kern="1200" baseline="0">
                          <a:solidFill>
                            <a:schemeClr val="tx1"/>
                          </a:solidFill>
                          <a:latin typeface="Segoe UI"/>
                          <a:ea typeface="+mn-ea"/>
                          <a:cs typeface="Segoe UI"/>
                        </a:rPr>
                        <a:t>Governance documents for key channels like email, intranet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i="0" u="none" strike="noStrike" kern="1200" baseline="0" dirty="0">
                          <a:solidFill>
                            <a:schemeClr val="accent2"/>
                          </a:solidFill>
                          <a:latin typeface="Segoe UI"/>
                          <a:ea typeface="+mn-ea"/>
                          <a:cs typeface="Segoe UI"/>
                        </a:rPr>
                        <a:t>“We have defined our processes, policies and </a:t>
                      </a:r>
                      <a:r>
                        <a:rPr lang="en-GB" sz="2000" b="0" i="0" u="none" strike="noStrike" kern="1200" baseline="0" dirty="0">
                          <a:solidFill>
                            <a:schemeClr val="accent2"/>
                          </a:solidFill>
                          <a:latin typeface="Segoe UI"/>
                          <a:ea typeface="+mn-ea"/>
                          <a:cs typeface="Segoe UI"/>
                        </a:rPr>
                        <a:t>procedures, everyone seems to be doing the right thing; let’s keep doing that”</a:t>
                      </a:r>
                      <a:endParaRPr lang="en-US" sz="2000" b="0" i="0" u="none" strike="noStrike" kern="1200" baseline="0" dirty="0">
                        <a:solidFill>
                          <a:schemeClr val="accent2"/>
                        </a:solidFill>
                        <a:latin typeface="Segoe UI"/>
                        <a:ea typeface="+mn-ea"/>
                        <a:cs typeface="Segoe UI"/>
                      </a:endParaRPr>
                    </a:p>
                  </a:txBody>
                  <a:tcPr marL="126723" marR="126723" marT="52848" marB="52848"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2407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50">
                <a:solidFill>
                  <a:schemeClr val="bg1">
                    <a:lumMod val="10000"/>
                  </a:schemeClr>
                </a:solidFill>
                <a:latin typeface="Segoe UI Semibold"/>
                <a:ea typeface="+mj-lt"/>
                <a:cs typeface="Segoe UI Semibold"/>
              </a:rPr>
              <a:t>MM4M365 – Intention at level 400</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1316411613"/>
              </p:ext>
            </p:extLst>
          </p:nvPr>
        </p:nvGraphicFramePr>
        <p:xfrm>
          <a:off x="388306" y="1230245"/>
          <a:ext cx="11772026" cy="5400000"/>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664444">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735556">
                <a:tc>
                  <a:txBody>
                    <a:bodyPr/>
                    <a:lstStyle/>
                    <a:p>
                      <a:pPr marL="0" algn="ctr"/>
                      <a:r>
                        <a:rPr lang="en-US" sz="2400" dirty="0">
                          <a:latin typeface="Segoe UI"/>
                          <a:cs typeface="Segoe UI"/>
                        </a:rPr>
                        <a:t>Level 400</a:t>
                      </a:r>
                    </a:p>
                    <a:p>
                      <a:pPr marL="0" algn="ctr"/>
                      <a:r>
                        <a:rPr lang="en-US" sz="2400" b="1" dirty="0">
                          <a:latin typeface="Segoe UI"/>
                          <a:cs typeface="Segoe UI"/>
                        </a:rPr>
                        <a:t>Predictable</a:t>
                      </a:r>
                    </a:p>
                  </a:txBody>
                  <a:tcPr marL="126723" marR="126723" marT="52848" marB="52848" anchor="ctr"/>
                </a:tc>
                <a:tc>
                  <a:txBody>
                    <a:bodyPr/>
                    <a:lstStyle/>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dirty="0">
                          <a:solidFill>
                            <a:schemeClr val="tx1"/>
                          </a:solidFill>
                          <a:latin typeface="Segoe UI"/>
                          <a:ea typeface="+mn-ea"/>
                          <a:cs typeface="Segoe UI"/>
                        </a:rPr>
                        <a:t>Move from event-driven communication to campaigns</a:t>
                      </a:r>
                    </a:p>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dirty="0">
                          <a:solidFill>
                            <a:schemeClr val="tx1"/>
                          </a:solidFill>
                          <a:latin typeface="Segoe UI"/>
                          <a:ea typeface="+mn-ea"/>
                          <a:cs typeface="Segoe UI"/>
                        </a:rPr>
                        <a:t>Content delivered via multiple channels, with messages appropriate for each (Teams and Email and Intranet) </a:t>
                      </a:r>
                      <a:endParaRPr lang="en-US" sz="2800" dirty="0"/>
                    </a:p>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dirty="0">
                          <a:solidFill>
                            <a:schemeClr val="tx1"/>
                          </a:solidFill>
                          <a:latin typeface="Segoe UI"/>
                          <a:ea typeface="+mn-ea"/>
                          <a:cs typeface="Segoe UI"/>
                        </a:rPr>
                        <a:t>Opt-in lists and more sophisticated targeting (length of tenure, groups that don't line up with org charts)</a:t>
                      </a:r>
                      <a:endParaRPr lang="en-US" sz="2800" dirty="0"/>
                    </a:p>
                    <a:p>
                      <a:pPr marL="342900" lvl="0" indent="-342900" algn="l" rtl="0" eaLnBrk="1" latinLnBrk="0" hangingPunct="1">
                        <a:lnSpc>
                          <a:spcPct val="100000"/>
                        </a:lnSpc>
                        <a:spcBef>
                          <a:spcPts val="0"/>
                        </a:spcBef>
                        <a:spcAft>
                          <a:spcPts val="0"/>
                        </a:spcAft>
                        <a:buFont typeface="Arial" panose="020B0604020202020204" pitchFamily="34" charset="0"/>
                        <a:buChar char="•"/>
                      </a:pPr>
                      <a:r>
                        <a:rPr lang="en-US" sz="2000" b="0" i="0" u="none" strike="noStrike" kern="1200" baseline="0" noProof="0" dirty="0">
                          <a:solidFill>
                            <a:schemeClr val="tx1"/>
                          </a:solidFill>
                          <a:latin typeface="Segoe UI"/>
                          <a:ea typeface="+mn-ea"/>
                          <a:cs typeface="Segoe UI"/>
                        </a:rPr>
                        <a:t>Process users demonstrate competence and understand reasons </a:t>
                      </a:r>
                    </a:p>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dirty="0">
                          <a:solidFill>
                            <a:schemeClr val="tx1"/>
                          </a:solidFill>
                          <a:latin typeface="Segoe UI"/>
                          <a:ea typeface="+mn-ea"/>
                          <a:cs typeface="Segoe UI"/>
                        </a:rPr>
                        <a:t>Use past analytics to plan future messages and strategies (“Wow, stories about X generate engagement in comments. Let's do more.")</a:t>
                      </a:r>
                    </a:p>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dirty="0">
                          <a:solidFill>
                            <a:schemeClr val="tx1"/>
                          </a:solidFill>
                          <a:latin typeface="Segoe UI"/>
                          <a:ea typeface="+mn-ea"/>
                          <a:cs typeface="Segoe UI"/>
                        </a:rPr>
                        <a:t>Out-of-date content is managed or removed (I'd love that to happen sooner, but it's hard to do)</a:t>
                      </a:r>
                    </a:p>
                  </a:txBody>
                  <a:tcPr marL="73433" marR="73433" marT="36717" marB="36717" anchor="ct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800" b="0" i="0" u="none" strike="noStrike" kern="1200" baseline="0" dirty="0">
                          <a:solidFill>
                            <a:schemeClr val="accent2"/>
                          </a:solidFill>
                          <a:latin typeface="Segoe UI"/>
                          <a:ea typeface="+mn-ea"/>
                          <a:cs typeface="Segoe UI"/>
                        </a:rPr>
                        <a:t>“We know associates are likely to take action when we send email on behalf of the CEO, so we planned that for launching the new strategic project.</a:t>
                      </a:r>
                      <a:r>
                        <a:rPr lang="en-GB" sz="1800" b="0" i="0" u="none" strike="noStrike" kern="1200" baseline="0" dirty="0">
                          <a:solidFill>
                            <a:schemeClr val="accent2"/>
                          </a:solidFill>
                          <a:latin typeface="Segoe UI"/>
                          <a:ea typeface="+mn-ea"/>
                          <a:cs typeface="Segoe UI"/>
                        </a:rPr>
                        <a:t>“</a:t>
                      </a:r>
                      <a:endParaRPr lang="en-US" sz="1800" b="0" i="0" u="none" strike="noStrike" kern="1200" baseline="0" dirty="0">
                        <a:solidFill>
                          <a:schemeClr val="accent2"/>
                        </a:solidFill>
                        <a:latin typeface="Segoe UI"/>
                        <a:ea typeface="+mn-ea"/>
                        <a:cs typeface="Segoe UI"/>
                      </a:endParaRPr>
                    </a:p>
                  </a:txBody>
                  <a:tcPr marL="126723" marR="126723" marT="52848" marB="5284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8240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451678"/>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7" y="1546005"/>
            <a:ext cx="5389128" cy="2462213"/>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000">
                <a:solidFill>
                  <a:schemeClr val="bg1"/>
                </a:solidFill>
                <a:latin typeface="Segoe UI Light"/>
                <a:cs typeface="Segoe UI Light"/>
              </a:rPr>
              <a:t>Practitioner &amp; Maturity Model overview </a:t>
            </a:r>
          </a:p>
          <a:p>
            <a:pPr marL="809271" lvl="1" indent="-342900">
              <a:buFont typeface="Arial" panose="020B0604020202020204" pitchFamily="34" charset="0"/>
              <a:buChar char="•"/>
            </a:pPr>
            <a:r>
              <a:rPr lang="en-US" sz="2000">
                <a:solidFill>
                  <a:schemeClr val="bg1"/>
                </a:solidFill>
                <a:latin typeface="Segoe UI Light"/>
                <a:cs typeface="Segoe UI Light"/>
              </a:rPr>
              <a:t>Artifacts and Updates</a:t>
            </a:r>
          </a:p>
          <a:p>
            <a:pPr marL="809271" lvl="1" indent="-342900">
              <a:buFont typeface="Arial" panose="020B0604020202020204" pitchFamily="34" charset="0"/>
              <a:buChar char="•"/>
            </a:pPr>
            <a:r>
              <a:rPr lang="en-US" sz="2000">
                <a:solidFill>
                  <a:schemeClr val="bg1"/>
                </a:solidFill>
                <a:latin typeface="Segoe UI Light"/>
                <a:cs typeface="Segoe UI Light"/>
              </a:rPr>
              <a:t>Purpose</a:t>
            </a:r>
          </a:p>
          <a:p>
            <a:pPr marL="809271" lvl="1" indent="-342900">
              <a:buFont typeface="Arial" panose="020B0604020202020204" pitchFamily="34" charset="0"/>
              <a:buChar char="•"/>
            </a:pPr>
            <a:r>
              <a:rPr lang="en-US" sz="2000">
                <a:solidFill>
                  <a:schemeClr val="bg1"/>
                </a:solidFill>
                <a:latin typeface="Segoe UI Light"/>
                <a:cs typeface="Segoe UI Light"/>
              </a:rPr>
              <a:t>How to get more involved</a:t>
            </a:r>
          </a:p>
          <a:p>
            <a:pPr marL="342900" indent="-342900">
              <a:buFont typeface="Arial" panose="020B0604020202020204" pitchFamily="34" charset="0"/>
              <a:buChar char="•"/>
            </a:pPr>
            <a:r>
              <a:rPr lang="en-US" sz="2000">
                <a:solidFill>
                  <a:schemeClr val="bg1"/>
                </a:solidFill>
                <a:latin typeface="Segoe UI Light"/>
                <a:cs typeface="Segoe UI Light"/>
              </a:rPr>
              <a:t>Shout-out &amp; Picture Time (</a:t>
            </a:r>
            <a:r>
              <a:rPr lang="en-US" sz="2000" b="1">
                <a:solidFill>
                  <a:schemeClr val="bg1"/>
                </a:solidFill>
                <a:latin typeface="Segoe UI Light"/>
                <a:cs typeface="Segoe UI Light"/>
              </a:rPr>
              <a:t>Together Mode!)</a:t>
            </a:r>
            <a:endParaRPr lang="en-US" sz="2000">
              <a:solidFill>
                <a:schemeClr val="bg1"/>
              </a:solidFill>
              <a:latin typeface="Segoe UI Light"/>
              <a:cs typeface="Segoe UI Light"/>
            </a:endParaRPr>
          </a:p>
          <a:p>
            <a:pPr marL="342900" indent="-342900">
              <a:buFont typeface="Arial" panose="020B0604020202020204" pitchFamily="34" charset="0"/>
              <a:buChar char="•"/>
            </a:pPr>
            <a:r>
              <a:rPr lang="en-US" sz="2000">
                <a:solidFill>
                  <a:schemeClr val="bg1"/>
                </a:solidFill>
                <a:latin typeface="Segoe UI Light"/>
                <a:cs typeface="Segoe UI Light"/>
              </a:rPr>
              <a:t>Discussion: Communication Competency</a:t>
            </a:r>
          </a:p>
          <a:p>
            <a:endParaRPr lang="en-US" sz="2000" b="1">
              <a:solidFill>
                <a:schemeClr val="bg1"/>
              </a:solidFill>
              <a:highlight>
                <a:srgbClr val="FFFF00"/>
              </a:highlight>
              <a:latin typeface="Segoe UI Light"/>
              <a:cs typeface="Segoe UI Light"/>
            </a:endParaRPr>
          </a:p>
          <a:p>
            <a:endParaRPr lang="en-US" sz="2000">
              <a:solidFill>
                <a:schemeClr val="bg1"/>
              </a:solidFill>
              <a:latin typeface="Segoe UI Light" panose="020B0502040204020203" pitchFamily="34" charset="0"/>
              <a:cs typeface="Segoe UI Light" panose="020B0502040204020203" pitchFamily="34" charset="0"/>
            </a:endParaRPr>
          </a:p>
        </p:txBody>
      </p:sp>
      <p:grpSp>
        <p:nvGrpSpPr>
          <p:cNvPr id="11" name="Group 10">
            <a:extLst>
              <a:ext uri="{FF2B5EF4-FFF2-40B4-BE49-F238E27FC236}">
                <a16:creationId xmlns:a16="http://schemas.microsoft.com/office/drawing/2014/main" id="{EA30E457-7E68-4103-8715-5D173D7E0A2E}"/>
              </a:ext>
            </a:extLst>
          </p:cNvPr>
          <p:cNvGrpSpPr/>
          <p:nvPr/>
        </p:nvGrpSpPr>
        <p:grpSpPr>
          <a:xfrm>
            <a:off x="806170" y="4045704"/>
            <a:ext cx="4231995" cy="2723874"/>
            <a:chOff x="5357988" y="1088215"/>
            <a:chExt cx="7827611" cy="5038151"/>
          </a:xfrm>
        </p:grpSpPr>
        <p:pic>
          <p:nvPicPr>
            <p:cNvPr id="12" name="Picture 11">
              <a:extLst>
                <a:ext uri="{FF2B5EF4-FFF2-40B4-BE49-F238E27FC236}">
                  <a16:creationId xmlns:a16="http://schemas.microsoft.com/office/drawing/2014/main" id="{F4138791-F11E-4F3E-B016-E3A0411D930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3" name="Picture 12">
              <a:extLst>
                <a:ext uri="{FF2B5EF4-FFF2-40B4-BE49-F238E27FC236}">
                  <a16:creationId xmlns:a16="http://schemas.microsoft.com/office/drawing/2014/main" id="{EE034FFB-B691-4AA1-88FC-3589865DF28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28478" y="1479058"/>
              <a:ext cx="6925864" cy="4258454"/>
            </a:xfrm>
            <a:prstGeom prst="rect">
              <a:avLst/>
            </a:prstGeom>
          </p:spPr>
        </p:pic>
      </p:grpSp>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50">
                <a:solidFill>
                  <a:schemeClr val="bg1">
                    <a:lumMod val="10000"/>
                  </a:schemeClr>
                </a:solidFill>
                <a:latin typeface="Segoe UI Semibold"/>
                <a:ea typeface="+mj-lt"/>
                <a:cs typeface="Segoe UI Semibold"/>
              </a:rPr>
              <a:t>MM4M365 – Intention at level 500</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576810197"/>
              </p:ext>
            </p:extLst>
          </p:nvPr>
        </p:nvGraphicFramePr>
        <p:xfrm>
          <a:off x="388306" y="1230245"/>
          <a:ext cx="11772026" cy="5400000"/>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825886">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574114">
                <a:tc>
                  <a:txBody>
                    <a:bodyPr/>
                    <a:lstStyle/>
                    <a:p>
                      <a:pPr marL="0" algn="ctr"/>
                      <a:r>
                        <a:rPr lang="en-US" sz="2400" dirty="0">
                          <a:latin typeface="Segoe UI"/>
                          <a:cs typeface="Segoe UI"/>
                        </a:rPr>
                        <a:t>Level 500</a:t>
                      </a:r>
                    </a:p>
                    <a:p>
                      <a:pPr marL="0" algn="ctr"/>
                      <a:r>
                        <a:rPr lang="en-US" sz="2400" b="1" dirty="0">
                          <a:latin typeface="Segoe UI"/>
                          <a:cs typeface="Segoe UI"/>
                        </a:rPr>
                        <a:t>Optimizing</a:t>
                      </a:r>
                    </a:p>
                  </a:txBody>
                  <a:tcPr marL="126723" marR="126723" marT="52848" marB="52848" anchor="ctr"/>
                </a:tc>
                <a:tc>
                  <a:txBody>
                    <a:bodyPr/>
                    <a:lstStyle/>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a:solidFill>
                            <a:schemeClr val="tx1"/>
                          </a:solidFill>
                          <a:latin typeface="Segoe UI"/>
                          <a:ea typeface="+mn-ea"/>
                          <a:cs typeface="Segoe UI"/>
                        </a:rPr>
                        <a:t>Internal systems mirror customer journeys and marketing best practices</a:t>
                      </a:r>
                      <a:endParaRPr lang="en-US" sz="2000" b="0" i="0" u="none" strike="noStrike" kern="1200" baseline="0" noProof="0">
                        <a:solidFill>
                          <a:schemeClr val="tx1"/>
                        </a:solidFill>
                        <a:latin typeface="Segoe UI" panose="020B0502040204020203" pitchFamily="34" charset="0"/>
                        <a:ea typeface="+mn-ea"/>
                        <a:cs typeface="Segoe UI" panose="020B0502040204020203" pitchFamily="34" charset="0"/>
                      </a:endParaRPr>
                    </a:p>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a:solidFill>
                            <a:schemeClr val="tx1"/>
                          </a:solidFill>
                          <a:latin typeface="Segoe UI"/>
                          <a:ea typeface="+mn-ea"/>
                          <a:cs typeface="Segoe UI"/>
                        </a:rPr>
                        <a:t>Message delivery systems reflect user preferences </a:t>
                      </a:r>
                    </a:p>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a:solidFill>
                            <a:schemeClr val="tx1"/>
                          </a:solidFill>
                          <a:latin typeface="Segoe UI"/>
                          <a:ea typeface="+mn-ea"/>
                          <a:cs typeface="Segoe UI"/>
                        </a:rPr>
                        <a:t>Communicators serve as SMEs on company initiative teams </a:t>
                      </a:r>
                      <a:endParaRPr lang="en-US" sz="2800"/>
                    </a:p>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a:solidFill>
                            <a:schemeClr val="tx1"/>
                          </a:solidFill>
                          <a:latin typeface="Segoe UI"/>
                          <a:ea typeface="+mn-ea"/>
                          <a:cs typeface="Segoe UI"/>
                        </a:rPr>
                        <a:t>Analytics used to adapt tactics during outreach ("hmm, no one clicked on that email link. Let's try a rewrite and push again on Thursday") and tied to actual business objectives and priorities</a:t>
                      </a:r>
                    </a:p>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a:solidFill>
                            <a:schemeClr val="tx1"/>
                          </a:solidFill>
                          <a:latin typeface="Segoe UI"/>
                          <a:ea typeface="+mn-ea"/>
                          <a:cs typeface="Segoe UI"/>
                        </a:rPr>
                        <a:t>Holistic content, branding and user engagement strategies exist and are actively managed </a:t>
                      </a:r>
                    </a:p>
                    <a:p>
                      <a:pPr marL="342900" lvl="0" indent="-342900" algn="l">
                        <a:lnSpc>
                          <a:spcPct val="100000"/>
                        </a:lnSpc>
                        <a:spcBef>
                          <a:spcPts val="0"/>
                        </a:spcBef>
                        <a:spcAft>
                          <a:spcPts val="0"/>
                        </a:spcAft>
                        <a:buFont typeface="Arial" panose="020B0604020202020204" pitchFamily="34" charset="0"/>
                        <a:buChar char="•"/>
                      </a:pPr>
                      <a:r>
                        <a:rPr lang="en-US" sz="2000" b="0" i="0" u="none" strike="noStrike" kern="1200" baseline="0" noProof="0">
                          <a:solidFill>
                            <a:schemeClr val="tx1"/>
                          </a:solidFill>
                          <a:latin typeface="Segoe UI"/>
                          <a:ea typeface="+mn-ea"/>
                          <a:cs typeface="Segoe UI"/>
                        </a:rPr>
                        <a:t>Close partnerships between tool owners and content creators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i="0" u="none" strike="noStrike" kern="1200" baseline="0" noProof="0" dirty="0">
                          <a:solidFill>
                            <a:schemeClr val="accent2"/>
                          </a:solidFill>
                          <a:latin typeface="Segoe UI"/>
                          <a:ea typeface="+mn-ea"/>
                          <a:cs typeface="Segoe UI"/>
                        </a:rPr>
                        <a:t>“We want to ensure all the key processes are </a:t>
                      </a:r>
                      <a:r>
                        <a:rPr lang="en-US" sz="2000" b="0" i="1" u="none" strike="noStrike" kern="1200" baseline="0" noProof="0" dirty="0">
                          <a:solidFill>
                            <a:schemeClr val="accent2"/>
                          </a:solidFill>
                          <a:latin typeface="Segoe UI"/>
                          <a:ea typeface="+mn-ea"/>
                          <a:cs typeface="Segoe UI"/>
                        </a:rPr>
                        <a:t>always </a:t>
                      </a:r>
                      <a:r>
                        <a:rPr lang="en-GB" sz="2000" b="0" i="0" u="none" strike="noStrike" kern="1200" baseline="0" noProof="0" dirty="0">
                          <a:solidFill>
                            <a:schemeClr val="accent2"/>
                          </a:solidFill>
                          <a:latin typeface="Segoe UI"/>
                          <a:ea typeface="+mn-ea"/>
                          <a:cs typeface="Segoe UI"/>
                        </a:rPr>
                        <a:t>effective and resilient, while designing the same into anything new we do”</a:t>
                      </a:r>
                      <a:endParaRPr lang="en-US" sz="2000" b="0" i="0" u="none" strike="noStrike" kern="1200" baseline="0" noProof="0" dirty="0">
                        <a:solidFill>
                          <a:schemeClr val="accent2"/>
                        </a:solidFill>
                        <a:latin typeface="Segoe UI"/>
                        <a:ea typeface="+mn-ea"/>
                        <a:cs typeface="Segoe UI"/>
                      </a:endParaRPr>
                    </a:p>
                  </a:txBody>
                  <a:tcPr marL="126723" marR="126723" marT="52848" marB="52848"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88914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274639" y="295274"/>
            <a:ext cx="11889564" cy="917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146304" tIns="91440" rIns="146304" bIns="91440" numCol="1" rtlCol="0" anchor="t" anchorCtr="0" compatLnSpc="1">
            <a:prstTxWarp prst="textNoShape">
              <a:avLst/>
            </a:prstTxWarp>
            <a:normAutofit/>
          </a:bodyPr>
          <a:lstStyle/>
          <a:p>
            <a:pPr fontAlgn="base">
              <a:lnSpc>
                <a:spcPct val="90000"/>
              </a:lnSpc>
              <a:spcBef>
                <a:spcPct val="0"/>
              </a:spcBef>
              <a:spcAft>
                <a:spcPts val="600"/>
              </a:spcAft>
            </a:pPr>
            <a:r>
              <a:rPr lang="en-US" sz="4000" spc="-150">
                <a:ln w="3175">
                  <a:noFill/>
                </a:ln>
                <a:gradFill>
                  <a:gsLst>
                    <a:gs pos="1250">
                      <a:schemeClr val="tx1"/>
                    </a:gs>
                    <a:gs pos="100000">
                      <a:schemeClr val="tx1"/>
                    </a:gs>
                  </a:gsLst>
                  <a:lin ang="5400000" scaled="0"/>
                </a:gradFill>
                <a:latin typeface="+mj-lt"/>
                <a:cs typeface="Segoe UI" pitchFamily="34" charset="0"/>
              </a:rPr>
              <a:t>DISCUSSION: Recommendations</a:t>
            </a:r>
          </a:p>
        </p:txBody>
      </p:sp>
      <p:graphicFrame>
        <p:nvGraphicFramePr>
          <p:cNvPr id="9" name="Text Placeholder 2">
            <a:extLst>
              <a:ext uri="{FF2B5EF4-FFF2-40B4-BE49-F238E27FC236}">
                <a16:creationId xmlns:a16="http://schemas.microsoft.com/office/drawing/2014/main" id="{1973FF15-1ACD-4053-966B-18790558A766}"/>
              </a:ext>
            </a:extLst>
          </p:cNvPr>
          <p:cNvGraphicFramePr/>
          <p:nvPr>
            <p:extLst>
              <p:ext uri="{D42A27DB-BD31-4B8C-83A1-F6EECF244321}">
                <p14:modId xmlns:p14="http://schemas.microsoft.com/office/powerpoint/2010/main" val="471297703"/>
              </p:ext>
            </p:extLst>
          </p:nvPr>
        </p:nvGraphicFramePr>
        <p:xfrm>
          <a:off x="274640" y="1212851"/>
          <a:ext cx="11887198" cy="4966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049337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274639" y="295274"/>
            <a:ext cx="11889564" cy="917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146304" tIns="91440" rIns="146304" bIns="91440" numCol="1" rtlCol="0" anchor="t" anchorCtr="0" compatLnSpc="1">
            <a:prstTxWarp prst="textNoShape">
              <a:avLst/>
            </a:prstTxWarp>
            <a:normAutofit/>
          </a:bodyPr>
          <a:lstStyle/>
          <a:p>
            <a:pPr>
              <a:lnSpc>
                <a:spcPct val="90000"/>
              </a:lnSpc>
              <a:spcBef>
                <a:spcPct val="0"/>
              </a:spcBef>
              <a:spcAft>
                <a:spcPts val="600"/>
              </a:spcAft>
            </a:pPr>
            <a:r>
              <a:rPr lang="en-US" sz="4000" spc="-150" dirty="0">
                <a:ln w="3175">
                  <a:noFill/>
                </a:ln>
                <a:gradFill>
                  <a:gsLst>
                    <a:gs pos="1250">
                      <a:schemeClr val="tx1"/>
                    </a:gs>
                    <a:gs pos="100000">
                      <a:schemeClr val="tx1"/>
                    </a:gs>
                  </a:gsLst>
                  <a:lin ang="5400000" scaled="0"/>
                </a:gradFill>
                <a:latin typeface="+mj-lt"/>
                <a:cs typeface="Segoe UI"/>
              </a:rPr>
              <a:t>A few resources </a:t>
            </a:r>
            <a:endParaRPr lang="en-US" dirty="0"/>
          </a:p>
        </p:txBody>
      </p:sp>
      <p:sp>
        <p:nvSpPr>
          <p:cNvPr id="8" name="TextBox 7">
            <a:extLst>
              <a:ext uri="{FF2B5EF4-FFF2-40B4-BE49-F238E27FC236}">
                <a16:creationId xmlns:a16="http://schemas.microsoft.com/office/drawing/2014/main" id="{F4340D90-CE4F-44E9-9D19-4713494A4941}"/>
              </a:ext>
            </a:extLst>
          </p:cNvPr>
          <p:cNvSpPr txBox="1"/>
          <p:nvPr/>
        </p:nvSpPr>
        <p:spPr>
          <a:xfrm>
            <a:off x="844865" y="1941575"/>
            <a:ext cx="10027233" cy="440120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168275" indent="-168275">
              <a:lnSpc>
                <a:spcPct val="90000"/>
              </a:lnSpc>
              <a:spcAft>
                <a:spcPts val="600"/>
              </a:spcAft>
              <a:buChar char="•"/>
            </a:pPr>
            <a:r>
              <a:rPr lang="en-US" sz="2800" dirty="0">
                <a:latin typeface="Gill Sans MT"/>
                <a:hlinkClick r:id="rId3"/>
              </a:rPr>
              <a:t>Writing for the web</a:t>
            </a:r>
            <a:endParaRPr lang="en-US" dirty="0">
              <a:latin typeface="Segoe UI"/>
              <a:cs typeface="Segoe UI"/>
            </a:endParaRPr>
          </a:p>
          <a:p>
            <a:pPr marL="168275" indent="-168275">
              <a:lnSpc>
                <a:spcPct val="90000"/>
              </a:lnSpc>
              <a:spcAft>
                <a:spcPts val="600"/>
              </a:spcAft>
              <a:buChar char="•"/>
            </a:pPr>
            <a:r>
              <a:rPr lang="en-US" sz="2800" dirty="0">
                <a:latin typeface="Gill Sans MT"/>
                <a:hlinkClick r:id="rId4"/>
              </a:rPr>
              <a:t>Plain language checklist</a:t>
            </a:r>
            <a:r>
              <a:rPr lang="en-US" sz="2800" dirty="0">
                <a:latin typeface="Gill Sans MT"/>
              </a:rPr>
              <a:t> </a:t>
            </a:r>
            <a:endParaRPr lang="en-US" dirty="0">
              <a:latin typeface="Segoe UI"/>
              <a:cs typeface="Segoe UI"/>
            </a:endParaRPr>
          </a:p>
          <a:p>
            <a:pPr marL="168275" indent="-168275">
              <a:lnSpc>
                <a:spcPct val="90000"/>
              </a:lnSpc>
              <a:spcAft>
                <a:spcPts val="600"/>
              </a:spcAft>
              <a:buChar char="•"/>
            </a:pPr>
            <a:r>
              <a:rPr lang="en-US" sz="2800" dirty="0">
                <a:latin typeface="Gill Sans MT"/>
                <a:hlinkClick r:id="rId5"/>
              </a:rPr>
              <a:t>Duarte persuasive presentations</a:t>
            </a:r>
            <a:endParaRPr lang="en-US" dirty="0">
              <a:latin typeface="Segoe UI"/>
              <a:cs typeface="Segoe UI"/>
            </a:endParaRPr>
          </a:p>
          <a:p>
            <a:pPr marL="168275" indent="-168275">
              <a:lnSpc>
                <a:spcPct val="90000"/>
              </a:lnSpc>
              <a:spcAft>
                <a:spcPts val="600"/>
              </a:spcAft>
              <a:buChar char="•"/>
            </a:pPr>
            <a:r>
              <a:rPr lang="en-US" sz="2800" dirty="0" err="1">
                <a:latin typeface="Gill Sans MT"/>
                <a:hlinkClick r:id="rId6"/>
              </a:rPr>
              <a:t>Copyblogger</a:t>
            </a:r>
            <a:r>
              <a:rPr lang="en-US" sz="2800" dirty="0">
                <a:latin typeface="Gill Sans MT"/>
                <a:hlinkClick r:id="rId6"/>
              </a:rPr>
              <a:t> guide to engaging emails</a:t>
            </a:r>
            <a:endParaRPr lang="en-US" dirty="0">
              <a:latin typeface="Segoe UI"/>
              <a:cs typeface="Segoe UI"/>
            </a:endParaRPr>
          </a:p>
          <a:p>
            <a:pPr marL="168275" indent="-168275">
              <a:lnSpc>
                <a:spcPct val="90000"/>
              </a:lnSpc>
              <a:spcAft>
                <a:spcPts val="600"/>
              </a:spcAft>
              <a:buChar char="•"/>
            </a:pPr>
            <a:r>
              <a:rPr lang="en-US" sz="2800" dirty="0" err="1">
                <a:latin typeface="Gill Sans MT"/>
                <a:hlinkClick r:id="rId7"/>
              </a:rPr>
              <a:t>Pexels</a:t>
            </a:r>
            <a:r>
              <a:rPr lang="en-US" dirty="0">
                <a:latin typeface="Segoe UI"/>
                <a:cs typeface="Segoe UI"/>
              </a:rPr>
              <a:t> </a:t>
            </a:r>
            <a:r>
              <a:rPr lang="en-US" sz="2800" dirty="0">
                <a:latin typeface="Gill Sans MT"/>
                <a:cs typeface="Segoe UI"/>
              </a:rPr>
              <a:t>for</a:t>
            </a:r>
            <a:r>
              <a:rPr lang="en-US" sz="2800" dirty="0">
                <a:latin typeface="Gill Sans MT"/>
              </a:rPr>
              <a:t> free quality stock photos</a:t>
            </a:r>
          </a:p>
          <a:p>
            <a:pPr marL="168275" indent="-168275">
              <a:lnSpc>
                <a:spcPct val="90000"/>
              </a:lnSpc>
              <a:spcAft>
                <a:spcPts val="600"/>
              </a:spcAft>
              <a:buChar char="•"/>
            </a:pPr>
            <a:r>
              <a:rPr lang="en-US" sz="2800" dirty="0">
                <a:latin typeface="Gill Sans MT"/>
                <a:hlinkClick r:id="rId8"/>
              </a:rPr>
              <a:t>A List Apart</a:t>
            </a:r>
            <a:r>
              <a:rPr lang="en-US" sz="2800" dirty="0">
                <a:latin typeface="Gill Sans MT"/>
              </a:rPr>
              <a:t> for website best practices</a:t>
            </a:r>
            <a:endParaRPr lang="en-US" dirty="0">
              <a:latin typeface="Segoe UI"/>
              <a:cs typeface="Segoe UI"/>
            </a:endParaRPr>
          </a:p>
          <a:p>
            <a:pPr marL="168275" indent="-168275">
              <a:lnSpc>
                <a:spcPct val="90000"/>
              </a:lnSpc>
              <a:spcAft>
                <a:spcPts val="600"/>
              </a:spcAft>
              <a:buChar char="•"/>
            </a:pPr>
            <a:r>
              <a:rPr lang="en-US" sz="2800" dirty="0">
                <a:latin typeface="Gill Sans MT"/>
                <a:hlinkClick r:id="rId9"/>
              </a:rPr>
              <a:t>Nielsen Norman Group </a:t>
            </a:r>
            <a:r>
              <a:rPr lang="en-US" sz="2800" dirty="0">
                <a:latin typeface="Gill Sans MT"/>
              </a:rPr>
              <a:t> for Intranet benchmarking and UX</a:t>
            </a:r>
          </a:p>
          <a:p>
            <a:pPr marL="168275" indent="-168275">
              <a:lnSpc>
                <a:spcPct val="90000"/>
              </a:lnSpc>
              <a:spcAft>
                <a:spcPts val="600"/>
              </a:spcAft>
              <a:buFont typeface="Arial"/>
              <a:buChar char="•"/>
            </a:pPr>
            <a:r>
              <a:rPr lang="en-US" sz="2800" dirty="0">
                <a:latin typeface="Gill Sans MT"/>
                <a:cs typeface="Segoe UI"/>
                <a:hlinkClick r:id="rId10"/>
              </a:rPr>
              <a:t>Plan your message worksheet</a:t>
            </a:r>
          </a:p>
          <a:p>
            <a:pPr marL="168275" indent="-168275">
              <a:lnSpc>
                <a:spcPct val="90000"/>
              </a:lnSpc>
              <a:spcAft>
                <a:spcPts val="600"/>
              </a:spcAft>
              <a:buFont typeface="Arial"/>
              <a:buChar char="•"/>
            </a:pPr>
            <a:r>
              <a:rPr lang="en-US" sz="2800" dirty="0">
                <a:latin typeface="Gill Sans MT"/>
                <a:cs typeface="Segoe UI"/>
                <a:hlinkClick r:id="rId11"/>
              </a:rPr>
              <a:t>Maturity Model for Microsoft 365 – Introduction</a:t>
            </a:r>
            <a:endParaRPr lang="en-US" sz="2800" dirty="0">
              <a:latin typeface="Gill Sans MT"/>
              <a:cs typeface="Segoe UI"/>
              <a:hlinkClick r:id="rId10"/>
            </a:endParaRPr>
          </a:p>
        </p:txBody>
      </p:sp>
    </p:spTree>
    <p:extLst>
      <p:ext uri="{BB962C8B-B14F-4D97-AF65-F5344CB8AC3E}">
        <p14:creationId xmlns:p14="http://schemas.microsoft.com/office/powerpoint/2010/main" val="326667743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8F2D-C705-4872-B3D9-8AC2ABD10435}"/>
              </a:ext>
            </a:extLst>
          </p:cNvPr>
          <p:cNvSpPr>
            <a:spLocks noGrp="1"/>
          </p:cNvSpPr>
          <p:nvPr>
            <p:ph type="title"/>
          </p:nvPr>
        </p:nvSpPr>
        <p:spPr/>
        <p:txBody>
          <a:bodyPr/>
          <a:lstStyle/>
          <a:p>
            <a:r>
              <a:rPr lang="en-US">
                <a:solidFill>
                  <a:schemeClr val="tx2"/>
                </a:solidFill>
              </a:rPr>
              <a:t>Q&amp;A</a:t>
            </a:r>
            <a:br>
              <a:rPr lang="en-US">
                <a:solidFill>
                  <a:schemeClr val="tx2"/>
                </a:solidFill>
              </a:rPr>
            </a:br>
            <a:br>
              <a:rPr lang="en-US">
                <a:solidFill>
                  <a:schemeClr val="tx2"/>
                </a:solidFill>
              </a:rPr>
            </a:br>
            <a:r>
              <a:rPr lang="en-US">
                <a:solidFill>
                  <a:schemeClr val="tx2"/>
                </a:solidFill>
              </a:rPr>
              <a:t>Recording off!</a:t>
            </a:r>
          </a:p>
        </p:txBody>
      </p:sp>
    </p:spTree>
    <p:extLst>
      <p:ext uri="{BB962C8B-B14F-4D97-AF65-F5344CB8AC3E}">
        <p14:creationId xmlns:p14="http://schemas.microsoft.com/office/powerpoint/2010/main" val="17027443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C3DD-4DD6-4A2F-B89C-49F294DF6CCD}"/>
              </a:ext>
            </a:extLst>
          </p:cNvPr>
          <p:cNvSpPr>
            <a:spLocks noGrp="1"/>
          </p:cNvSpPr>
          <p:nvPr>
            <p:ph type="title"/>
          </p:nvPr>
        </p:nvSpPr>
        <p:spPr>
          <a:xfrm>
            <a:off x="465138" y="632779"/>
            <a:ext cx="11533187" cy="411162"/>
          </a:xfrm>
        </p:spPr>
        <p:txBody>
          <a:bodyPr wrap="square" anchor="t">
            <a:normAutofit fontScale="90000"/>
          </a:bodyPr>
          <a:lstStyle/>
          <a:p>
            <a:r>
              <a:rPr lang="en-US"/>
              <a:t>Future topics</a:t>
            </a:r>
          </a:p>
        </p:txBody>
      </p:sp>
      <p:graphicFrame>
        <p:nvGraphicFramePr>
          <p:cNvPr id="6" name="Text Placeholder 2">
            <a:extLst>
              <a:ext uri="{FF2B5EF4-FFF2-40B4-BE49-F238E27FC236}">
                <a16:creationId xmlns:a16="http://schemas.microsoft.com/office/drawing/2014/main" id="{7B6270B7-7E45-484E-8232-3BE9CE692F48}"/>
              </a:ext>
            </a:extLst>
          </p:cNvPr>
          <p:cNvGraphicFramePr/>
          <p:nvPr>
            <p:extLst>
              <p:ext uri="{D42A27DB-BD31-4B8C-83A1-F6EECF244321}">
                <p14:modId xmlns:p14="http://schemas.microsoft.com/office/powerpoint/2010/main" val="1145649334"/>
              </p:ext>
            </p:extLst>
          </p:nvPr>
        </p:nvGraphicFramePr>
        <p:xfrm>
          <a:off x="465138" y="1497008"/>
          <a:ext cx="11533187" cy="437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Left 2">
            <a:extLst>
              <a:ext uri="{FF2B5EF4-FFF2-40B4-BE49-F238E27FC236}">
                <a16:creationId xmlns:a16="http://schemas.microsoft.com/office/drawing/2014/main" id="{8D173BF7-0506-4C14-B44D-D115B845B058}"/>
              </a:ext>
            </a:extLst>
          </p:cNvPr>
          <p:cNvSpPr/>
          <p:nvPr/>
        </p:nvSpPr>
        <p:spPr bwMode="auto">
          <a:xfrm>
            <a:off x="4707802" y="1563287"/>
            <a:ext cx="7290523" cy="738981"/>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gradFill>
                <a:gsLst>
                  <a:gs pos="0">
                    <a:srgbClr val="FFFFFF"/>
                  </a:gs>
                  <a:gs pos="100000">
                    <a:srgbClr val="FFFFFF"/>
                  </a:gs>
                </a:gsLst>
                <a:lin ang="5400000" scaled="0"/>
              </a:gradFill>
              <a:highlight>
                <a:srgbClr val="FFFF00"/>
              </a:highlight>
              <a:ea typeface="Segoe UI" pitchFamily="34" charset="0"/>
              <a:cs typeface="Segoe UI"/>
            </a:endParaRPr>
          </a:p>
        </p:txBody>
      </p:sp>
    </p:spTree>
    <p:extLst>
      <p:ext uri="{BB962C8B-B14F-4D97-AF65-F5344CB8AC3E}">
        <p14:creationId xmlns:p14="http://schemas.microsoft.com/office/powerpoint/2010/main" val="4291154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p:txBody>
          <a:bodyPr>
            <a:normAutofit fontScale="90000"/>
          </a:bodyPr>
          <a:lstStyle/>
          <a:p>
            <a:pPr algn="ctr"/>
            <a:r>
              <a:rPr lang="en-US">
                <a:cs typeface="Segoe UI Semibold"/>
              </a:rPr>
              <a:t>Thank you</a:t>
            </a:r>
            <a:endParaRPr lang="en-US"/>
          </a:p>
        </p:txBody>
      </p:sp>
      <p:sp>
        <p:nvSpPr>
          <p:cNvPr id="4" name="Text Placeholder 3">
            <a:extLst>
              <a:ext uri="{FF2B5EF4-FFF2-40B4-BE49-F238E27FC236}">
                <a16:creationId xmlns:a16="http://schemas.microsoft.com/office/drawing/2014/main" id="{A04E16D6-6682-4068-BF11-BA8E4E8E1BBC}"/>
              </a:ext>
            </a:extLst>
          </p:cNvPr>
          <p:cNvSpPr>
            <a:spLocks noGrp="1"/>
          </p:cNvSpPr>
          <p:nvPr>
            <p:ph idx="1"/>
          </p:nvPr>
        </p:nvSpPr>
        <p:spPr>
          <a:xfrm>
            <a:off x="2308634" y="929068"/>
            <a:ext cx="9853204" cy="5959152"/>
          </a:xfrm>
        </p:spPr>
        <p:txBody>
          <a:bodyPr vert="horz" wrap="square" lIns="149217" tIns="93260" rIns="149217" bIns="93260" rtlCol="0" anchor="t">
            <a:spAutoFit/>
          </a:bodyPr>
          <a:lstStyle/>
          <a:p>
            <a:pPr marL="0" indent="0" algn="ctr">
              <a:buNone/>
            </a:pPr>
            <a:r>
              <a:rPr lang="en-US" sz="2000" dirty="0">
                <a:latin typeface="Segoe UI"/>
                <a:cs typeface="Segoe UI Semibold"/>
              </a:rPr>
              <a:t>Follow us on Twitter </a:t>
            </a:r>
          </a:p>
          <a:p>
            <a:pPr marL="0" indent="0" algn="ctr">
              <a:buNone/>
            </a:pPr>
            <a:r>
              <a:rPr lang="en-US" sz="2000" dirty="0">
                <a:solidFill>
                  <a:srgbClr val="0070C0"/>
                </a:solidFill>
                <a:latin typeface="Segoe UI"/>
                <a:cs typeface="Segoe UI Semibold"/>
              </a:rPr>
              <a:t>@M365Maturity</a:t>
            </a:r>
            <a:r>
              <a:rPr lang="en-FI" sz="2000" dirty="0">
                <a:solidFill>
                  <a:schemeClr val="tx1"/>
                </a:solidFill>
                <a:latin typeface="Segoe UI"/>
                <a:cs typeface="Segoe UI Semibold"/>
              </a:rPr>
              <a:t> | </a:t>
            </a:r>
            <a:r>
              <a:rPr lang="en-FI" sz="2000" dirty="0">
                <a:solidFill>
                  <a:srgbClr val="0070C0"/>
                </a:solidFill>
                <a:latin typeface="Segoe UI"/>
                <a:cs typeface="Segoe UI Semibold"/>
              </a:rPr>
              <a:t>@M365</a:t>
            </a:r>
            <a:r>
              <a:rPr lang="en-US" sz="2000" dirty="0" err="1">
                <a:solidFill>
                  <a:srgbClr val="0070C0"/>
                </a:solidFill>
                <a:latin typeface="Segoe UI"/>
                <a:cs typeface="Segoe UI Semibold"/>
              </a:rPr>
              <a:t>CommDocs</a:t>
            </a:r>
            <a:endParaRPr lang="en-US" sz="2000" dirty="0">
              <a:solidFill>
                <a:srgbClr val="0070C0"/>
              </a:solidFill>
              <a:latin typeface="Segoe UI"/>
              <a:cs typeface="Segoe UI Semibold"/>
            </a:endParaRPr>
          </a:p>
          <a:p>
            <a:pPr marL="0" indent="0" algn="ctr">
              <a:buNone/>
            </a:pPr>
            <a:endParaRPr lang="en-US" sz="2000" dirty="0">
              <a:solidFill>
                <a:srgbClr val="0070C0"/>
              </a:solidFill>
              <a:latin typeface="Segoe UI"/>
              <a:cs typeface="Segoe UI Semibold"/>
            </a:endParaRPr>
          </a:p>
          <a:p>
            <a:pPr marL="0" indent="0" algn="ctr">
              <a:lnSpc>
                <a:spcPct val="150000"/>
              </a:lnSpc>
              <a:buNone/>
            </a:pPr>
            <a:r>
              <a:rPr lang="en-US" sz="2000" dirty="0">
                <a:latin typeface="Segoe UI"/>
                <a:cs typeface="Segoe UI Semibold"/>
              </a:rPr>
              <a:t>Take the Maturity Model Self-Assessment: </a:t>
            </a:r>
            <a:br>
              <a:rPr lang="en-US" sz="2000">
                <a:latin typeface="Segoe UI"/>
                <a:cs typeface="Segoe UI Semibold"/>
              </a:rPr>
            </a:br>
            <a:r>
              <a:rPr lang="en-US" sz="2000" dirty="0">
                <a:solidFill>
                  <a:srgbClr val="0070C0"/>
                </a:solidFill>
                <a:latin typeface="Segoe UI"/>
                <a:cs typeface="Segoe UI Semibold"/>
                <a:hlinkClick r:id="rId3"/>
              </a:rPr>
              <a:t>https://symp.info/MM4M365-SelfAssessment</a:t>
            </a:r>
            <a:r>
              <a:rPr lang="en-US" sz="2000" dirty="0">
                <a:solidFill>
                  <a:srgbClr val="0070C0"/>
                </a:solidFill>
                <a:latin typeface="Segoe UI"/>
                <a:cs typeface="Segoe UI Semibold"/>
              </a:rPr>
              <a:t> </a:t>
            </a:r>
          </a:p>
          <a:p>
            <a:pPr marL="0" indent="0" algn="ctr">
              <a:lnSpc>
                <a:spcPct val="150000"/>
              </a:lnSpc>
              <a:buNone/>
            </a:pPr>
            <a:r>
              <a:rPr lang="en-US" sz="2000" dirty="0">
                <a:latin typeface="Segoe UI"/>
                <a:cs typeface="Segoe UI Semibold"/>
              </a:rPr>
              <a:t>Fill out the Maturity Model Survey: </a:t>
            </a:r>
            <a:r>
              <a:rPr lang="en-US" sz="2000" dirty="0">
                <a:solidFill>
                  <a:srgbClr val="0070C0"/>
                </a:solidFill>
                <a:latin typeface="Segoe UI"/>
                <a:cs typeface="Segoe UI Semibold"/>
                <a:hlinkClick r:id="rId4">
                  <a:extLst>
                    <a:ext uri="{A12FA001-AC4F-418D-AE19-62706E023703}">
                      <ahyp:hlinkClr xmlns:ahyp="http://schemas.microsoft.com/office/drawing/2018/hyperlinkcolor" val="tx"/>
                    </a:ext>
                  </a:extLst>
                </a:hlinkClick>
              </a:rPr>
              <a:t>https://symp.info/MM4M365Survey</a:t>
            </a:r>
            <a:endParaRPr lang="en-US" sz="2000" dirty="0">
              <a:solidFill>
                <a:srgbClr val="0070C0"/>
              </a:solidFill>
              <a:latin typeface="Segoe UI"/>
              <a:cs typeface="Segoe UI Semibold"/>
            </a:endParaRPr>
          </a:p>
          <a:p>
            <a:pPr marL="0" indent="0" algn="ctr">
              <a:lnSpc>
                <a:spcPct val="150000"/>
              </a:lnSpc>
              <a:buNone/>
            </a:pPr>
            <a:r>
              <a:rPr lang="en-US" sz="2000" dirty="0">
                <a:latin typeface="Segoe UI"/>
                <a:cs typeface="Segoe UI Semibold"/>
              </a:rPr>
              <a:t>Discussions in </a:t>
            </a:r>
            <a:r>
              <a:rPr lang="en-US" sz="2000" dirty="0" err="1">
                <a:latin typeface="Segoe UI"/>
                <a:cs typeface="Segoe UI Semibold"/>
              </a:rPr>
              <a:t>Github</a:t>
            </a:r>
            <a:r>
              <a:rPr lang="en-US" sz="2000" dirty="0">
                <a:latin typeface="Segoe UI"/>
                <a:cs typeface="Segoe UI Semibold"/>
              </a:rPr>
              <a:t>: </a:t>
            </a:r>
            <a:r>
              <a:rPr lang="en-US" sz="2000" dirty="0">
                <a:solidFill>
                  <a:srgbClr val="0070C0"/>
                </a:solidFill>
                <a:latin typeface="Segoe UI"/>
                <a:cs typeface="Segoe UI Semibold"/>
                <a:hlinkClick r:id="rId5">
                  <a:extLst>
                    <a:ext uri="{A12FA001-AC4F-418D-AE19-62706E023703}">
                      <ahyp:hlinkClr xmlns:ahyp="http://schemas.microsoft.com/office/drawing/2018/hyperlinkcolor" val="tx"/>
                    </a:ext>
                  </a:extLst>
                </a:hlinkClick>
              </a:rPr>
              <a:t>https://symp.info/MM4M365Discussion</a:t>
            </a:r>
            <a:endParaRPr lang="en-US" sz="2000" dirty="0">
              <a:solidFill>
                <a:srgbClr val="0070C0"/>
              </a:solidFill>
              <a:latin typeface="Segoe UI"/>
              <a:cs typeface="Segoe UI Semibold"/>
            </a:endParaRPr>
          </a:p>
          <a:p>
            <a:pPr marL="0" indent="0" algn="ctr">
              <a:lnSpc>
                <a:spcPct val="150000"/>
              </a:lnSpc>
              <a:buNone/>
            </a:pPr>
            <a:r>
              <a:rPr lang="en-US" sz="2000" dirty="0">
                <a:latin typeface="Segoe UI"/>
                <a:cs typeface="Segoe UI Semibold"/>
              </a:rPr>
              <a:t>YouTube: </a:t>
            </a:r>
            <a:r>
              <a:rPr lang="en-US" sz="2000" dirty="0">
                <a:latin typeface="Segoe UI"/>
                <a:cs typeface="Segoe UI Semibold"/>
                <a:hlinkClick r:id="rId6"/>
              </a:rPr>
              <a:t>https://symp.info/MM4M365Videos</a:t>
            </a:r>
            <a:endParaRPr lang="en-US" sz="2000" dirty="0">
              <a:latin typeface="Segoe UI"/>
              <a:cs typeface="Segoe UI Semibold"/>
            </a:endParaRPr>
          </a:p>
          <a:p>
            <a:pPr marL="0" indent="0" algn="ctr">
              <a:lnSpc>
                <a:spcPct val="150000"/>
              </a:lnSpc>
              <a:buNone/>
            </a:pPr>
            <a:r>
              <a:rPr lang="en-US" sz="2000" dirty="0">
                <a:latin typeface="Segoe UI"/>
                <a:cs typeface="Segoe UI Semibold"/>
              </a:rPr>
              <a:t>Slide decks: </a:t>
            </a:r>
          </a:p>
          <a:p>
            <a:pPr marL="0" indent="0" algn="ctr">
              <a:buNone/>
            </a:pPr>
            <a:endParaRPr lang="en-US" sz="2000" dirty="0">
              <a:latin typeface="Segoe UI"/>
              <a:cs typeface="Segoe UI Semibold"/>
            </a:endParaRPr>
          </a:p>
          <a:p>
            <a:pPr marL="0" indent="0" algn="ctr">
              <a:buNone/>
            </a:pPr>
            <a:r>
              <a:rPr lang="en-US" sz="2000" dirty="0">
                <a:latin typeface="Segoe UI"/>
                <a:cs typeface="Segoe UI Semibold"/>
              </a:rPr>
              <a:t>Next</a:t>
            </a:r>
            <a:r>
              <a:rPr lang="en-FI" sz="2000" dirty="0">
                <a:latin typeface="Segoe UI"/>
                <a:cs typeface="Segoe UI Semibold"/>
              </a:rPr>
              <a:t> M</a:t>
            </a:r>
            <a:r>
              <a:rPr lang="en-US" sz="2000" dirty="0">
                <a:latin typeface="Segoe UI"/>
                <a:cs typeface="Segoe UI Semibold"/>
              </a:rPr>
              <a:t>M4M</a:t>
            </a:r>
            <a:r>
              <a:rPr lang="en-FI" sz="2000" dirty="0">
                <a:latin typeface="Segoe UI"/>
                <a:cs typeface="Segoe UI Semibold"/>
              </a:rPr>
              <a:t>365 </a:t>
            </a:r>
            <a:r>
              <a:rPr lang="en-US" sz="2000" dirty="0">
                <a:latin typeface="Segoe UI"/>
                <a:cs typeface="Segoe UI Semibold"/>
              </a:rPr>
              <a:t>monthly call: </a:t>
            </a:r>
            <a:r>
              <a:rPr lang="en-US" sz="2000" b="1" dirty="0">
                <a:latin typeface="Segoe UI"/>
                <a:cs typeface="Segoe UI Semibold"/>
              </a:rPr>
              <a:t>Oct 19</a:t>
            </a:r>
            <a:r>
              <a:rPr lang="en-US" sz="2000" b="1" baseline="30000" dirty="0">
                <a:latin typeface="Segoe UI"/>
                <a:cs typeface="Segoe UI Semibold"/>
              </a:rPr>
              <a:t>th</a:t>
            </a:r>
            <a:r>
              <a:rPr lang="en-US" sz="2000" b="1" dirty="0">
                <a:latin typeface="Segoe UI"/>
                <a:cs typeface="Segoe UI Semibold"/>
              </a:rPr>
              <a:t> 10am ET / 7am PT</a:t>
            </a:r>
          </a:p>
          <a:p>
            <a:pPr marL="0" indent="0" algn="ctr">
              <a:buNone/>
            </a:pPr>
            <a:r>
              <a:rPr lang="en-US" sz="2000" i="1" dirty="0">
                <a:latin typeface="Segoe UI"/>
                <a:cs typeface="Segoe UI Semibold"/>
              </a:rPr>
              <a:t>Third Tuesday of every month</a:t>
            </a:r>
          </a:p>
          <a:p>
            <a:pPr marL="0" indent="0" algn="ctr">
              <a:buNone/>
            </a:pPr>
            <a:r>
              <a:rPr lang="en-US" sz="2000" dirty="0">
                <a:solidFill>
                  <a:srgbClr val="0070C0"/>
                </a:solidFill>
                <a:latin typeface="Segoe UI"/>
                <a:cs typeface="Segoe UI Semibold"/>
                <a:hlinkClick r:id="rId7"/>
              </a:rPr>
              <a:t>https://aka.ms/sharing-is-caring</a:t>
            </a:r>
            <a:r>
              <a:rPr lang="en-US" sz="2000" dirty="0">
                <a:solidFill>
                  <a:srgbClr val="0070C0"/>
                </a:solidFill>
                <a:latin typeface="Segoe UI"/>
                <a:cs typeface="Segoe UI Semibold"/>
              </a:rPr>
              <a:t> </a:t>
            </a:r>
            <a:endParaRPr lang="en-FI" sz="2000" dirty="0">
              <a:solidFill>
                <a:srgbClr val="0070C0"/>
              </a:solidFill>
              <a:latin typeface="Segoe UI"/>
              <a:cs typeface="Segoe UI Semibold"/>
            </a:endParaRPr>
          </a:p>
        </p:txBody>
      </p:sp>
      <p:pic>
        <p:nvPicPr>
          <p:cNvPr id="6" name="Picture 5" descr="A picture containing text&#10;&#10;Description automatically generated">
            <a:extLst>
              <a:ext uri="{FF2B5EF4-FFF2-40B4-BE49-F238E27FC236}">
                <a16:creationId xmlns:a16="http://schemas.microsoft.com/office/drawing/2014/main" id="{8FE52AFD-FA28-48F5-9C59-03CAA72B7310}"/>
              </a:ext>
            </a:extLst>
          </p:cNvPr>
          <p:cNvPicPr>
            <a:picLocks noChangeAspect="1"/>
          </p:cNvPicPr>
          <p:nvPr/>
        </p:nvPicPr>
        <p:blipFill>
          <a:blip r:embed="rId8"/>
          <a:stretch>
            <a:fillRect/>
          </a:stretch>
        </p:blipFill>
        <p:spPr>
          <a:xfrm>
            <a:off x="506152" y="295274"/>
            <a:ext cx="2205214" cy="2938507"/>
          </a:xfrm>
          <a:prstGeom prst="rect">
            <a:avLst/>
          </a:prstGeom>
        </p:spPr>
      </p:pic>
    </p:spTree>
    <p:extLst>
      <p:ext uri="{BB962C8B-B14F-4D97-AF65-F5344CB8AC3E}">
        <p14:creationId xmlns:p14="http://schemas.microsoft.com/office/powerpoint/2010/main" val="2967945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Oval 1">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8B1F21-4542-4C4E-A89E-F68CB336D10E}"/>
              </a:ext>
            </a:extLst>
          </p:cNvPr>
          <p:cNvSpPr/>
          <p:nvPr/>
        </p:nvSpPr>
        <p:spPr bwMode="auto">
          <a:xfrm>
            <a:off x="290737" y="1477818"/>
            <a:ext cx="5208627" cy="4498109"/>
          </a:xfrm>
          <a:prstGeom prst="rect">
            <a:avLst/>
          </a:prstGeom>
          <a:solidFill>
            <a:srgbClr val="EAF4F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267862" y="102547"/>
            <a:ext cx="10724938" cy="1017843"/>
          </a:xfrm>
        </p:spPr>
        <p:txBody>
          <a:bodyPr>
            <a:normAutofit/>
          </a:bodyPr>
          <a:lstStyle/>
          <a:p>
            <a:pPr lvl="0"/>
            <a:r>
              <a:rPr lang="en-US" sz="3264">
                <a:solidFill>
                  <a:schemeClr val="bg1">
                    <a:lumMod val="10000"/>
                  </a:schemeClr>
                </a:solidFill>
                <a:latin typeface="Segoe UI Semibold" panose="020B0702040204020203" pitchFamily="34" charset="0"/>
                <a:cs typeface="Segoe UI Semibold" panose="020B0702040204020203" pitchFamily="34" charset="0"/>
              </a:rPr>
              <a:t>The approach and articles on Microsoft Docs</a:t>
            </a:r>
            <a:endParaRPr lang="en-GB" sz="3264">
              <a:solidFill>
                <a:schemeClr val="bg1">
                  <a:lumMod val="10000"/>
                </a:schemeClr>
              </a:solidFill>
              <a:latin typeface="Segoe UI Semibold" panose="020B0702040204020203" pitchFamily="34" charset="0"/>
              <a:cs typeface="Segoe UI Semibold" panose="020B0702040204020203" pitchFamily="34" charset="0"/>
            </a:endParaRPr>
          </a:p>
        </p:txBody>
      </p:sp>
      <p:graphicFrame>
        <p:nvGraphicFramePr>
          <p:cNvPr id="2" name="Diagram 1">
            <a:extLst>
              <a:ext uri="{FF2B5EF4-FFF2-40B4-BE49-F238E27FC236}">
                <a16:creationId xmlns:a16="http://schemas.microsoft.com/office/drawing/2014/main" id="{FC902624-354B-453B-BE91-C0076C214382}"/>
              </a:ext>
            </a:extLst>
          </p:cNvPr>
          <p:cNvGraphicFramePr/>
          <p:nvPr>
            <p:extLst>
              <p:ext uri="{D42A27DB-BD31-4B8C-83A1-F6EECF244321}">
                <p14:modId xmlns:p14="http://schemas.microsoft.com/office/powerpoint/2010/main" val="1203297949"/>
              </p:ext>
            </p:extLst>
          </p:nvPr>
        </p:nvGraphicFramePr>
        <p:xfrm>
          <a:off x="378691" y="1722406"/>
          <a:ext cx="4962517" cy="4789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Rectangle 47">
            <a:extLst>
              <a:ext uri="{FF2B5EF4-FFF2-40B4-BE49-F238E27FC236}">
                <a16:creationId xmlns:a16="http://schemas.microsoft.com/office/drawing/2014/main" id="{19A48F92-A8B8-4CD8-ABB3-B702150380AD}"/>
              </a:ext>
            </a:extLst>
          </p:cNvPr>
          <p:cNvSpPr/>
          <p:nvPr/>
        </p:nvSpPr>
        <p:spPr bwMode="auto">
          <a:xfrm>
            <a:off x="1499400" y="1753136"/>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PURPOSE</a:t>
            </a:r>
          </a:p>
        </p:txBody>
      </p:sp>
      <p:grpSp>
        <p:nvGrpSpPr>
          <p:cNvPr id="4" name="Group 3">
            <a:extLst>
              <a:ext uri="{FF2B5EF4-FFF2-40B4-BE49-F238E27FC236}">
                <a16:creationId xmlns:a16="http://schemas.microsoft.com/office/drawing/2014/main" id="{AADDADCD-7808-4F55-97DA-D9C5A32555CC}"/>
              </a:ext>
            </a:extLst>
          </p:cNvPr>
          <p:cNvGrpSpPr/>
          <p:nvPr/>
        </p:nvGrpSpPr>
        <p:grpSpPr>
          <a:xfrm>
            <a:off x="5883735" y="1182861"/>
            <a:ext cx="6136154" cy="5652770"/>
            <a:chOff x="5569703" y="730286"/>
            <a:chExt cx="6136154" cy="5652770"/>
          </a:xfrm>
        </p:grpSpPr>
        <p:sp>
          <p:nvSpPr>
            <p:cNvPr id="10" name="Rectangle: Rounded Corners 9">
              <a:extLst>
                <a:ext uri="{FF2B5EF4-FFF2-40B4-BE49-F238E27FC236}">
                  <a16:creationId xmlns:a16="http://schemas.microsoft.com/office/drawing/2014/main" id="{A0E13AF7-CE9D-4492-8A6E-FFF9165C57BD}"/>
                </a:ext>
              </a:extLst>
            </p:cNvPr>
            <p:cNvSpPr/>
            <p:nvPr/>
          </p:nvSpPr>
          <p:spPr>
            <a:xfrm>
              <a:off x="5569707" y="1990809"/>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Business Process</a:t>
              </a:r>
            </a:p>
          </p:txBody>
        </p:sp>
        <p:sp>
          <p:nvSpPr>
            <p:cNvPr id="13" name="Rectangle: Rounded Corners 12">
              <a:extLst>
                <a:ext uri="{FF2B5EF4-FFF2-40B4-BE49-F238E27FC236}">
                  <a16:creationId xmlns:a16="http://schemas.microsoft.com/office/drawing/2014/main" id="{4FA0D078-BD87-4F92-90D3-E0A78CA4B9F0}"/>
                </a:ext>
              </a:extLst>
            </p:cNvPr>
            <p:cNvSpPr/>
            <p:nvPr/>
          </p:nvSpPr>
          <p:spPr>
            <a:xfrm>
              <a:off x="5569703" y="5273857"/>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Staff &amp; Training</a:t>
              </a:r>
            </a:p>
          </p:txBody>
        </p:sp>
        <p:sp>
          <p:nvSpPr>
            <p:cNvPr id="14" name="Rectangle: Rounded Corners 13">
              <a:extLst>
                <a:ext uri="{FF2B5EF4-FFF2-40B4-BE49-F238E27FC236}">
                  <a16:creationId xmlns:a16="http://schemas.microsoft.com/office/drawing/2014/main" id="{DD176176-8825-4525-89B3-E23F88E37AE3}"/>
                </a:ext>
              </a:extLst>
            </p:cNvPr>
            <p:cNvSpPr/>
            <p:nvPr/>
          </p:nvSpPr>
          <p:spPr>
            <a:xfrm>
              <a:off x="5569703" y="2539472"/>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Collaboration</a:t>
              </a:r>
            </a:p>
          </p:txBody>
        </p:sp>
        <p:sp>
          <p:nvSpPr>
            <p:cNvPr id="15" name="Rectangle: Rounded Corners 14">
              <a:extLst>
                <a:ext uri="{FF2B5EF4-FFF2-40B4-BE49-F238E27FC236}">
                  <a16:creationId xmlns:a16="http://schemas.microsoft.com/office/drawing/2014/main" id="{F87D08E3-0C70-49CE-B3AB-18AB549102D6}"/>
                </a:ext>
              </a:extLst>
            </p:cNvPr>
            <p:cNvSpPr/>
            <p:nvPr/>
          </p:nvSpPr>
          <p:spPr>
            <a:xfrm>
              <a:off x="5569703" y="3088135"/>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16" name="Rectangle: Rounded Corners 15">
              <a:extLst>
                <a:ext uri="{FF2B5EF4-FFF2-40B4-BE49-F238E27FC236}">
                  <a16:creationId xmlns:a16="http://schemas.microsoft.com/office/drawing/2014/main" id="{A9C7852C-C5F2-4FC0-8C17-B0F0A0773971}"/>
                </a:ext>
              </a:extLst>
            </p:cNvPr>
            <p:cNvSpPr/>
            <p:nvPr/>
          </p:nvSpPr>
          <p:spPr>
            <a:xfrm>
              <a:off x="5569703" y="3636798"/>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Management of Content</a:t>
              </a:r>
            </a:p>
          </p:txBody>
        </p:sp>
        <p:sp>
          <p:nvSpPr>
            <p:cNvPr id="17" name="Rectangle: Rounded Corners 16">
              <a:extLst>
                <a:ext uri="{FF2B5EF4-FFF2-40B4-BE49-F238E27FC236}">
                  <a16:creationId xmlns:a16="http://schemas.microsoft.com/office/drawing/2014/main" id="{233E52A7-A0C1-43F3-9072-69CA4D02F54E}"/>
                </a:ext>
              </a:extLst>
            </p:cNvPr>
            <p:cNvSpPr/>
            <p:nvPr/>
          </p:nvSpPr>
          <p:spPr>
            <a:xfrm>
              <a:off x="5569703" y="4179869"/>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People &amp; Communities</a:t>
              </a:r>
            </a:p>
          </p:txBody>
        </p:sp>
        <p:sp>
          <p:nvSpPr>
            <p:cNvPr id="18" name="Rectangle: Rounded Corners 17">
              <a:extLst>
                <a:ext uri="{FF2B5EF4-FFF2-40B4-BE49-F238E27FC236}">
                  <a16:creationId xmlns:a16="http://schemas.microsoft.com/office/drawing/2014/main" id="{41E85597-BD86-49DA-B6BC-BF5B37F9FDF7}"/>
                </a:ext>
              </a:extLst>
            </p:cNvPr>
            <p:cNvSpPr/>
            <p:nvPr/>
          </p:nvSpPr>
          <p:spPr>
            <a:xfrm>
              <a:off x="5569703" y="4726863"/>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Search</a:t>
              </a:r>
            </a:p>
          </p:txBody>
        </p:sp>
        <p:sp>
          <p:nvSpPr>
            <p:cNvPr id="21" name="Rectangle: Rounded Corners 20">
              <a:extLst>
                <a:ext uri="{FF2B5EF4-FFF2-40B4-BE49-F238E27FC236}">
                  <a16:creationId xmlns:a16="http://schemas.microsoft.com/office/drawing/2014/main" id="{1AFD838D-4C2B-453F-9105-EBB2E6F5808B}"/>
                </a:ext>
              </a:extLst>
            </p:cNvPr>
            <p:cNvSpPr/>
            <p:nvPr/>
          </p:nvSpPr>
          <p:spPr>
            <a:xfrm>
              <a:off x="7766319" y="5733208"/>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Data &amp; Analytics</a:t>
              </a:r>
            </a:p>
          </p:txBody>
        </p:sp>
        <p:sp>
          <p:nvSpPr>
            <p:cNvPr id="23" name="Rectangle: Rounded Corners 22">
              <a:extLst>
                <a:ext uri="{FF2B5EF4-FFF2-40B4-BE49-F238E27FC236}">
                  <a16:creationId xmlns:a16="http://schemas.microsoft.com/office/drawing/2014/main" id="{BF5E10CD-BF82-4BC6-8883-583D4B02022E}"/>
                </a:ext>
              </a:extLst>
            </p:cNvPr>
            <p:cNvSpPr/>
            <p:nvPr/>
          </p:nvSpPr>
          <p:spPr>
            <a:xfrm>
              <a:off x="5569703" y="5820851"/>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Customization &amp; Development</a:t>
              </a:r>
            </a:p>
          </p:txBody>
        </p:sp>
        <p:sp>
          <p:nvSpPr>
            <p:cNvPr id="73" name="Rectangle: Rounded Corners 72">
              <a:extLst>
                <a:ext uri="{FF2B5EF4-FFF2-40B4-BE49-F238E27FC236}">
                  <a16:creationId xmlns:a16="http://schemas.microsoft.com/office/drawing/2014/main" id="{B3938402-29CD-4720-8A2D-DB9F06141D09}"/>
                </a:ext>
              </a:extLst>
            </p:cNvPr>
            <p:cNvSpPr/>
            <p:nvPr/>
          </p:nvSpPr>
          <p:spPr>
            <a:xfrm>
              <a:off x="7766319" y="4162813"/>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Infrastructure</a:t>
              </a:r>
            </a:p>
          </p:txBody>
        </p:sp>
        <p:sp>
          <p:nvSpPr>
            <p:cNvPr id="81" name="Rectangle: Rounded Corners 80">
              <a:extLst>
                <a:ext uri="{FF2B5EF4-FFF2-40B4-BE49-F238E27FC236}">
                  <a16:creationId xmlns:a16="http://schemas.microsoft.com/office/drawing/2014/main" id="{7F20597E-05F5-4151-AA46-E54EADE046CA}"/>
                </a:ext>
              </a:extLst>
            </p:cNvPr>
            <p:cNvSpPr/>
            <p:nvPr/>
          </p:nvSpPr>
          <p:spPr>
            <a:xfrm>
              <a:off x="9836727" y="2001992"/>
              <a:ext cx="186913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Principles of…</a:t>
              </a:r>
            </a:p>
          </p:txBody>
        </p:sp>
        <p:sp>
          <p:nvSpPr>
            <p:cNvPr id="83" name="Rectangle: Rounded Corners 82">
              <a:extLst>
                <a:ext uri="{FF2B5EF4-FFF2-40B4-BE49-F238E27FC236}">
                  <a16:creationId xmlns:a16="http://schemas.microsoft.com/office/drawing/2014/main" id="{5822BDEF-35BA-40CA-B8C8-D3231AF907CC}"/>
                </a:ext>
              </a:extLst>
            </p:cNvPr>
            <p:cNvSpPr/>
            <p:nvPr/>
          </p:nvSpPr>
          <p:spPr>
            <a:xfrm>
              <a:off x="9836727" y="3676613"/>
              <a:ext cx="186913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How to elevate…</a:t>
              </a:r>
            </a:p>
          </p:txBody>
        </p:sp>
        <p:sp>
          <p:nvSpPr>
            <p:cNvPr id="86" name="TextBox 85">
              <a:extLst>
                <a:ext uri="{FF2B5EF4-FFF2-40B4-BE49-F238E27FC236}">
                  <a16:creationId xmlns:a16="http://schemas.microsoft.com/office/drawing/2014/main" id="{D62E6620-2AF2-4667-9916-5C590A8DD1B4}"/>
                </a:ext>
              </a:extLst>
            </p:cNvPr>
            <p:cNvSpPr txBox="1"/>
            <p:nvPr/>
          </p:nvSpPr>
          <p:spPr>
            <a:xfrm>
              <a:off x="5727858" y="1386673"/>
              <a:ext cx="1804946" cy="523220"/>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Published Competencies</a:t>
              </a:r>
            </a:p>
          </p:txBody>
        </p:sp>
        <p:sp>
          <p:nvSpPr>
            <p:cNvPr id="88" name="TextBox 87">
              <a:extLst>
                <a:ext uri="{FF2B5EF4-FFF2-40B4-BE49-F238E27FC236}">
                  <a16:creationId xmlns:a16="http://schemas.microsoft.com/office/drawing/2014/main" id="{A4DEA154-CFB8-4ABD-81C3-A216136AF327}"/>
                </a:ext>
              </a:extLst>
            </p:cNvPr>
            <p:cNvSpPr txBox="1"/>
            <p:nvPr/>
          </p:nvSpPr>
          <p:spPr>
            <a:xfrm>
              <a:off x="7824707" y="3321492"/>
              <a:ext cx="1662908" cy="553998"/>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Open</a:t>
              </a:r>
              <a:r>
                <a:rPr lang="en-US" sz="1600" b="1">
                  <a:latin typeface="Segoe UI" panose="020B0502040204020203" pitchFamily="34" charset="0"/>
                  <a:cs typeface="Segoe UI" panose="020B0502040204020203" pitchFamily="34" charset="0"/>
                </a:rPr>
                <a:t> </a:t>
              </a:r>
              <a:r>
                <a:rPr lang="en-US" sz="1400" b="1">
                  <a:latin typeface="Segoe UI" panose="020B0502040204020203" pitchFamily="34" charset="0"/>
                  <a:cs typeface="Segoe UI" panose="020B0502040204020203" pitchFamily="34" charset="0"/>
                </a:rPr>
                <a:t>Competencies</a:t>
              </a:r>
            </a:p>
          </p:txBody>
        </p:sp>
        <p:sp>
          <p:nvSpPr>
            <p:cNvPr id="90" name="TextBox 89">
              <a:extLst>
                <a:ext uri="{FF2B5EF4-FFF2-40B4-BE49-F238E27FC236}">
                  <a16:creationId xmlns:a16="http://schemas.microsoft.com/office/drawing/2014/main" id="{E543D2D8-5479-4863-935F-53AB7E1415D9}"/>
                </a:ext>
              </a:extLst>
            </p:cNvPr>
            <p:cNvSpPr txBox="1"/>
            <p:nvPr/>
          </p:nvSpPr>
          <p:spPr>
            <a:xfrm>
              <a:off x="9993884" y="1386673"/>
              <a:ext cx="1554816" cy="523220"/>
            </a:xfrm>
            <a:prstGeom prst="rect">
              <a:avLst/>
            </a:prstGeom>
            <a:noFill/>
          </p:spPr>
          <p:txBody>
            <a:bodyPr wrap="square" rtlCol="0">
              <a:spAutoFit/>
            </a:bodyPr>
            <a:lstStyle>
              <a:defPPr>
                <a:defRPr lang="en-US"/>
              </a:defPPr>
              <a:lvl1pPr algn="ctr">
                <a:defRPr sz="1400">
                  <a:latin typeface="Segoe UI" panose="020B0502040204020203" pitchFamily="34" charset="0"/>
                  <a:cs typeface="Segoe UI" panose="020B0502040204020203" pitchFamily="34" charset="0"/>
                </a:defRPr>
              </a:lvl1pPr>
            </a:lstStyle>
            <a:p>
              <a:r>
                <a:rPr lang="en-US" b="1"/>
                <a:t>Supporting Articles</a:t>
              </a:r>
            </a:p>
          </p:txBody>
        </p:sp>
        <p:sp>
          <p:nvSpPr>
            <p:cNvPr id="25" name="TextBox 24">
              <a:extLst>
                <a:ext uri="{FF2B5EF4-FFF2-40B4-BE49-F238E27FC236}">
                  <a16:creationId xmlns:a16="http://schemas.microsoft.com/office/drawing/2014/main" id="{5B02499B-CC0D-45BD-BDA0-9EDECEBFCD3E}"/>
                </a:ext>
              </a:extLst>
            </p:cNvPr>
            <p:cNvSpPr txBox="1"/>
            <p:nvPr/>
          </p:nvSpPr>
          <p:spPr>
            <a:xfrm>
              <a:off x="7757054" y="3871711"/>
              <a:ext cx="943808" cy="261610"/>
            </a:xfrm>
            <a:prstGeom prst="rect">
              <a:avLst/>
            </a:prstGeom>
            <a:noFill/>
          </p:spPr>
          <p:txBody>
            <a:bodyPr wrap="square">
              <a:spAutoFit/>
            </a:bodyPr>
            <a:lstStyle/>
            <a:p>
              <a:r>
                <a:rPr lang="en-US" sz="1100" i="1">
                  <a:latin typeface="Segoe UI" panose="020B0502040204020203" pitchFamily="34" charset="0"/>
                  <a:cs typeface="Segoe UI" panose="020B0502040204020203" pitchFamily="34" charset="0"/>
                </a:rPr>
                <a:t>In progress</a:t>
              </a:r>
            </a:p>
          </p:txBody>
        </p:sp>
        <p:sp>
          <p:nvSpPr>
            <p:cNvPr id="26" name="Rectangle: Rounded Corners 25">
              <a:extLst>
                <a:ext uri="{FF2B5EF4-FFF2-40B4-BE49-F238E27FC236}">
                  <a16:creationId xmlns:a16="http://schemas.microsoft.com/office/drawing/2014/main" id="{6D55993C-E4EC-47E2-BC10-32EE77E99C9D}"/>
                </a:ext>
              </a:extLst>
            </p:cNvPr>
            <p:cNvSpPr/>
            <p:nvPr/>
          </p:nvSpPr>
          <p:spPr>
            <a:xfrm>
              <a:off x="10054210" y="4818282"/>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27" name="Rectangle: Rounded Corners 26">
              <a:extLst>
                <a:ext uri="{FF2B5EF4-FFF2-40B4-BE49-F238E27FC236}">
                  <a16:creationId xmlns:a16="http://schemas.microsoft.com/office/drawing/2014/main" id="{A578C5A9-B354-42AE-84EC-AA0A62E80DD2}"/>
                </a:ext>
              </a:extLst>
            </p:cNvPr>
            <p:cNvSpPr/>
            <p:nvPr/>
          </p:nvSpPr>
          <p:spPr>
            <a:xfrm>
              <a:off x="10054210" y="5289068"/>
              <a:ext cx="1434165" cy="623202"/>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People &amp; Communities</a:t>
              </a:r>
            </a:p>
          </p:txBody>
        </p:sp>
        <p:sp>
          <p:nvSpPr>
            <p:cNvPr id="28" name="Rectangle: Rounded Corners 27">
              <a:extLst>
                <a:ext uri="{FF2B5EF4-FFF2-40B4-BE49-F238E27FC236}">
                  <a16:creationId xmlns:a16="http://schemas.microsoft.com/office/drawing/2014/main" id="{02EC46C2-9AE1-43B4-98C2-FC7F7BC97D56}"/>
                </a:ext>
              </a:extLst>
            </p:cNvPr>
            <p:cNvSpPr/>
            <p:nvPr/>
          </p:nvSpPr>
          <p:spPr>
            <a:xfrm>
              <a:off x="10054210" y="2617349"/>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Search</a:t>
              </a:r>
            </a:p>
          </p:txBody>
        </p:sp>
        <p:sp>
          <p:nvSpPr>
            <p:cNvPr id="32" name="Rectangle: Rounded Corners 31">
              <a:extLst>
                <a:ext uri="{FF2B5EF4-FFF2-40B4-BE49-F238E27FC236}">
                  <a16:creationId xmlns:a16="http://schemas.microsoft.com/office/drawing/2014/main" id="{CB9E62E5-9A0E-494D-BE12-BFFEDCCA9550}"/>
                </a:ext>
              </a:extLst>
            </p:cNvPr>
            <p:cNvSpPr/>
            <p:nvPr/>
          </p:nvSpPr>
          <p:spPr>
            <a:xfrm>
              <a:off x="10054210" y="3088135"/>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33" name="Rectangle: Rounded Corners 32">
              <a:extLst>
                <a:ext uri="{FF2B5EF4-FFF2-40B4-BE49-F238E27FC236}">
                  <a16:creationId xmlns:a16="http://schemas.microsoft.com/office/drawing/2014/main" id="{FE0630F2-A66C-44CD-B75B-975A3A67A054}"/>
                </a:ext>
              </a:extLst>
            </p:cNvPr>
            <p:cNvSpPr/>
            <p:nvPr/>
          </p:nvSpPr>
          <p:spPr>
            <a:xfrm>
              <a:off x="10054210" y="5987428"/>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Staff &amp; Training</a:t>
              </a:r>
            </a:p>
          </p:txBody>
        </p:sp>
        <p:sp>
          <p:nvSpPr>
            <p:cNvPr id="35" name="Rectangle: Rounded Corners 34">
              <a:extLst>
                <a:ext uri="{FF2B5EF4-FFF2-40B4-BE49-F238E27FC236}">
                  <a16:creationId xmlns:a16="http://schemas.microsoft.com/office/drawing/2014/main" id="{FB2B17E0-8061-426D-8D85-AB0B12E51805}"/>
                </a:ext>
              </a:extLst>
            </p:cNvPr>
            <p:cNvSpPr/>
            <p:nvPr/>
          </p:nvSpPr>
          <p:spPr>
            <a:xfrm>
              <a:off x="7766319" y="5061876"/>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Security…</a:t>
              </a:r>
            </a:p>
          </p:txBody>
        </p:sp>
        <p:sp>
          <p:nvSpPr>
            <p:cNvPr id="36" name="Rectangle: Rounded Corners 35">
              <a:extLst>
                <a:ext uri="{FF2B5EF4-FFF2-40B4-BE49-F238E27FC236}">
                  <a16:creationId xmlns:a16="http://schemas.microsoft.com/office/drawing/2014/main" id="{83493561-515E-4BFF-800A-0819A58E9A87}"/>
                </a:ext>
              </a:extLst>
            </p:cNvPr>
            <p:cNvSpPr/>
            <p:nvPr/>
          </p:nvSpPr>
          <p:spPr>
            <a:xfrm>
              <a:off x="10054210" y="4335591"/>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bg2"/>
                  </a:solidFill>
                  <a:latin typeface="Segoe UI"/>
                  <a:cs typeface="Segoe UI"/>
                </a:rPr>
                <a:t>Collaboration</a:t>
              </a:r>
            </a:p>
          </p:txBody>
        </p:sp>
        <p:sp>
          <p:nvSpPr>
            <p:cNvPr id="37" name="TextBox 36">
              <a:extLst>
                <a:ext uri="{FF2B5EF4-FFF2-40B4-BE49-F238E27FC236}">
                  <a16:creationId xmlns:a16="http://schemas.microsoft.com/office/drawing/2014/main" id="{2033517C-0C2B-4EE0-8664-5E9391704638}"/>
                </a:ext>
              </a:extLst>
            </p:cNvPr>
            <p:cNvSpPr txBox="1"/>
            <p:nvPr/>
          </p:nvSpPr>
          <p:spPr>
            <a:xfrm>
              <a:off x="7712353" y="4766707"/>
              <a:ext cx="943808" cy="261610"/>
            </a:xfrm>
            <a:prstGeom prst="rect">
              <a:avLst/>
            </a:prstGeom>
            <a:noFill/>
          </p:spPr>
          <p:txBody>
            <a:bodyPr wrap="square">
              <a:spAutoFit/>
            </a:bodyPr>
            <a:lstStyle/>
            <a:p>
              <a:r>
                <a:rPr lang="en-US" sz="1100" i="1">
                  <a:latin typeface="Segoe UI" panose="020B0502040204020203" pitchFamily="34" charset="0"/>
                  <a:cs typeface="Segoe UI" panose="020B0502040204020203" pitchFamily="34" charset="0"/>
                </a:rPr>
                <a:t>To do</a:t>
              </a:r>
            </a:p>
          </p:txBody>
        </p:sp>
        <p:sp>
          <p:nvSpPr>
            <p:cNvPr id="49" name="Rectangle 48">
              <a:extLst>
                <a:ext uri="{FF2B5EF4-FFF2-40B4-BE49-F238E27FC236}">
                  <a16:creationId xmlns:a16="http://schemas.microsoft.com/office/drawing/2014/main" id="{0C5A2E17-DDF8-4002-821B-3E249072950E}"/>
                </a:ext>
              </a:extLst>
            </p:cNvPr>
            <p:cNvSpPr/>
            <p:nvPr/>
          </p:nvSpPr>
          <p:spPr bwMode="auto">
            <a:xfrm>
              <a:off x="7829851" y="730286"/>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Artefacts</a:t>
              </a:r>
            </a:p>
          </p:txBody>
        </p:sp>
      </p:grpSp>
      <p:sp>
        <p:nvSpPr>
          <p:cNvPr id="34" name="Rectangle: Rounded Corners 33">
            <a:hlinkClick r:id="rId9"/>
            <a:extLst>
              <a:ext uri="{FF2B5EF4-FFF2-40B4-BE49-F238E27FC236}">
                <a16:creationId xmlns:a16="http://schemas.microsoft.com/office/drawing/2014/main" id="{E1330ACD-A0CA-4A29-8E8C-6724E44FC6CE}"/>
              </a:ext>
            </a:extLst>
          </p:cNvPr>
          <p:cNvSpPr/>
          <p:nvPr/>
        </p:nvSpPr>
        <p:spPr>
          <a:xfrm>
            <a:off x="8053135" y="2443384"/>
            <a:ext cx="1869130" cy="540199"/>
          </a:xfrm>
          <a:prstGeom prst="roundRect">
            <a:avLst/>
          </a:prstGeom>
          <a:solidFill>
            <a:schemeClr val="accent2"/>
          </a:solidFill>
          <a:ln>
            <a:no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Running a MM4M365 workshop</a:t>
            </a:r>
          </a:p>
        </p:txBody>
      </p:sp>
      <p:sp>
        <p:nvSpPr>
          <p:cNvPr id="39" name="Rectangle: Rounded Corners 38">
            <a:hlinkClick r:id="rId10"/>
            <a:extLst>
              <a:ext uri="{FF2B5EF4-FFF2-40B4-BE49-F238E27FC236}">
                <a16:creationId xmlns:a16="http://schemas.microsoft.com/office/drawing/2014/main" id="{03B3ABC3-ABDE-4ABA-BD41-A10F27ED740D}"/>
              </a:ext>
            </a:extLst>
          </p:cNvPr>
          <p:cNvSpPr/>
          <p:nvPr/>
        </p:nvSpPr>
        <p:spPr>
          <a:xfrm>
            <a:off x="8071086" y="3101829"/>
            <a:ext cx="1869130" cy="540199"/>
          </a:xfrm>
          <a:prstGeom prst="roundRect">
            <a:avLst/>
          </a:prstGeom>
          <a:solidFill>
            <a:schemeClr val="accent2"/>
          </a:solidFill>
          <a:ln>
            <a:no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Practitioner meeting recordings</a:t>
            </a:r>
          </a:p>
        </p:txBody>
      </p:sp>
    </p:spTree>
    <p:extLst>
      <p:ext uri="{BB962C8B-B14F-4D97-AF65-F5344CB8AC3E}">
        <p14:creationId xmlns:p14="http://schemas.microsoft.com/office/powerpoint/2010/main" val="119353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fontScale="90000"/>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provides benchmarks to measure your organization</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1743685527"/>
              </p:ext>
            </p:extLst>
          </p:nvPr>
        </p:nvGraphicFramePr>
        <p:xfrm>
          <a:off x="388306" y="1230245"/>
          <a:ext cx="11772026" cy="5281198"/>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646288">
                <a:tc>
                  <a:txBody>
                    <a:bodyPr/>
                    <a:lstStyle/>
                    <a:p>
                      <a:pPr algn="ctr"/>
                      <a:r>
                        <a:rPr lang="en-US" sz="2000">
                          <a:solidFill>
                            <a:schemeClr val="bg2"/>
                          </a:solidFill>
                          <a:latin typeface="+mj-lt"/>
                          <a:cs typeface="Segoe UI" panose="020B0502040204020203" pitchFamily="34" charset="0"/>
                        </a:rPr>
                        <a:t>Maturity Level</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panose="020B0502040204020203" pitchFamily="34" charset="0"/>
                        </a:rPr>
                        <a:t>Description</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6982">
                <a:tc>
                  <a:txBody>
                    <a:bodyPr/>
                    <a:lstStyle/>
                    <a:p>
                      <a:pPr marL="0" algn="ctr"/>
                      <a:r>
                        <a:rPr lang="en-US" sz="1800">
                          <a:latin typeface="Segoe UI" panose="020B0502040204020203" pitchFamily="34" charset="0"/>
                          <a:cs typeface="Segoe UI" panose="020B0502040204020203" pitchFamily="34" charset="0"/>
                        </a:rPr>
                        <a:t>Level 500</a:t>
                      </a:r>
                    </a:p>
                    <a:p>
                      <a:pPr marL="0" algn="ctr"/>
                      <a:r>
                        <a:rPr lang="en-US" sz="1800" b="1">
                          <a:latin typeface="Segoe UI" panose="020B0502040204020203" pitchFamily="34" charset="0"/>
                          <a:cs typeface="Segoe UI" panose="020B0502040204020203" pitchFamily="34" charset="0"/>
                        </a:rPr>
                        <a:t>Optimizing</a:t>
                      </a:r>
                    </a:p>
                  </a:txBody>
                  <a:tcPr marL="126723" marR="126723" marT="52848" marB="52848" anchor="ctr"/>
                </a:tc>
                <a:tc>
                  <a:txBody>
                    <a:bodyPr/>
                    <a:lstStyle/>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Deliberate and systematic process improvement/optimization</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Focus is on continually improving process performance </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Optimal, systematic, statistical, improvement-focus, automated, assured, proactive</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1"/>
                  </a:ext>
                </a:extLst>
              </a:tr>
              <a:tr h="926982">
                <a:tc>
                  <a:txBody>
                    <a:bodyPr/>
                    <a:lstStyle/>
                    <a:p>
                      <a:pPr marL="0" algn="ctr"/>
                      <a:r>
                        <a:rPr lang="en-US" sz="1800">
                          <a:latin typeface="Segoe UI" panose="020B0502040204020203" pitchFamily="34" charset="0"/>
                          <a:cs typeface="Segoe UI" panose="020B0502040204020203" pitchFamily="34" charset="0"/>
                        </a:rPr>
                        <a:t>Level 400</a:t>
                      </a:r>
                    </a:p>
                    <a:p>
                      <a:pPr marL="0" algn="ctr"/>
                      <a:r>
                        <a:rPr lang="en-US" sz="1800" b="1">
                          <a:latin typeface="Segoe UI" panose="020B0502040204020203" pitchFamily="34" charset="0"/>
                          <a:cs typeface="Segoe UI" panose="020B0502040204020203" pitchFamily="34" charset="0"/>
                        </a:rPr>
                        <a:t>Predictable</a:t>
                      </a:r>
                    </a:p>
                  </a:txBody>
                  <a:tcPr marL="126723" marR="126723" marT="52848" marB="52848" anchor="ctr"/>
                </a:tc>
                <a:tc>
                  <a:txBody>
                    <a:bodyPr/>
                    <a:lstStyle/>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Actively managed in accordance with agreed processes and has tracked metrics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Effective achievement can be evidenced across a range of operational conditions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has been tested and refined </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users demonstrate competence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Productive, interactive, responsive, enhanced, effective, adaptable, quality </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6982">
                <a:tc>
                  <a:txBody>
                    <a:bodyPr/>
                    <a:lstStyle/>
                    <a:p>
                      <a:pPr marL="0" algn="ctr"/>
                      <a:r>
                        <a:rPr lang="en-US" sz="1800">
                          <a:latin typeface="Segoe UI" panose="020B0502040204020203" pitchFamily="34" charset="0"/>
                          <a:cs typeface="Segoe UI" panose="020B0502040204020203" pitchFamily="34" charset="0"/>
                        </a:rPr>
                        <a:t>Level 300</a:t>
                      </a:r>
                    </a:p>
                    <a:p>
                      <a:pPr marL="0" algn="ctr"/>
                      <a:r>
                        <a:rPr lang="en-US" sz="1800" b="1">
                          <a:latin typeface="Segoe UI" panose="020B0502040204020203" pitchFamily="34" charset="0"/>
                          <a:cs typeface="Segoe UI" panose="020B0502040204020203" pitchFamily="34" charset="0"/>
                        </a:rPr>
                        <a:t>Defined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Defined and standardized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Signed off, managed process </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Limited validation of effectiveness, doesn’t include edge cases</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Process users demonstrate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Documented, policy-driven, planned, controlled, stable</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3"/>
                  </a:ext>
                </a:extLst>
              </a:tr>
              <a:tr h="926982">
                <a:tc>
                  <a:txBody>
                    <a:bodyPr/>
                    <a:lstStyle/>
                    <a:p>
                      <a:pPr marL="0" algn="ctr"/>
                      <a:r>
                        <a:rPr lang="en-US" sz="1800">
                          <a:latin typeface="Segoe UI" panose="020B0502040204020203" pitchFamily="34" charset="0"/>
                          <a:cs typeface="Segoe UI" panose="020B0502040204020203" pitchFamily="34" charset="0"/>
                        </a:rPr>
                        <a:t>Level 200</a:t>
                      </a:r>
                    </a:p>
                    <a:p>
                      <a:pPr marL="0" algn="ctr"/>
                      <a:r>
                        <a:rPr lang="en-US" sz="1800" b="1">
                          <a:latin typeface="Segoe UI" panose="020B0502040204020203" pitchFamily="34" charset="0"/>
                          <a:cs typeface="Segoe UI" panose="020B0502040204020203" pitchFamily="34" charset="0"/>
                        </a:rPr>
                        <a:t>Managed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Key processes defined but not standardized, uniformly or strongly applied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Some ability to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demonstrate  consistent outcomes </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Limited buy-in from staff and management</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Routine, legacy, fire-fighting, variable, personally managed</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4"/>
                  </a:ext>
                </a:extLst>
              </a:tr>
              <a:tr h="926982">
                <a:tc>
                  <a:txBody>
                    <a:bodyPr/>
                    <a:lstStyle/>
                    <a:p>
                      <a:pPr marL="0" algn="ctr"/>
                      <a:r>
                        <a:rPr lang="en-US" sz="1800">
                          <a:latin typeface="Segoe UI" panose="020B0502040204020203" pitchFamily="34" charset="0"/>
                          <a:cs typeface="Segoe UI" panose="020B0502040204020203" pitchFamily="34" charset="0"/>
                        </a:rPr>
                        <a:t>Level 100</a:t>
                      </a:r>
                    </a:p>
                    <a:p>
                      <a:pPr marL="0" algn="ctr"/>
                      <a:r>
                        <a:rPr lang="en-US" sz="1800" b="1">
                          <a:latin typeface="Segoe UI" panose="020B0502040204020203" pitchFamily="34" charset="0"/>
                          <a:cs typeface="Segoe UI" panose="020B0502040204020203" pitchFamily="34" charset="0"/>
                        </a:rPr>
                        <a:t>Initial</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Default, starting/exploratory state</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People driven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processes, lacking documentation and discipline</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Ad hoc, reactive, uncontrolled, chaotic, unstable, not designed</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169526" y="1891430"/>
            <a:ext cx="412184" cy="4620013"/>
          </a:xfrm>
          <a:prstGeom prst="upArrow">
            <a:avLst/>
          </a:prstGeom>
          <a:solidFill>
            <a:srgbClr val="EAF4FC"/>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Tree>
    <p:extLst>
      <p:ext uri="{BB962C8B-B14F-4D97-AF65-F5344CB8AC3E}">
        <p14:creationId xmlns:p14="http://schemas.microsoft.com/office/powerpoint/2010/main" val="3330936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 Intention at each level</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2345689067"/>
              </p:ext>
            </p:extLst>
          </p:nvPr>
        </p:nvGraphicFramePr>
        <p:xfrm>
          <a:off x="388306" y="1230245"/>
          <a:ext cx="11772026" cy="5280583"/>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646213">
                <a:tc>
                  <a:txBody>
                    <a:bodyPr/>
                    <a:lstStyle/>
                    <a:p>
                      <a:pPr algn="ctr"/>
                      <a:r>
                        <a:rPr lang="en-US" sz="2000">
                          <a:solidFill>
                            <a:schemeClr val="bg2"/>
                          </a:solidFill>
                          <a:latin typeface="+mj-lt"/>
                          <a:cs typeface="Segoe UI" panose="020B0502040204020203" pitchFamily="34" charset="0"/>
                        </a:rPr>
                        <a:t>Maturity Level</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panose="020B0502040204020203" pitchFamily="34" charset="0"/>
                        </a:rPr>
                        <a:t>Description</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1588">
                <a:tc>
                  <a:txBody>
                    <a:bodyPr/>
                    <a:lstStyle/>
                    <a:p>
                      <a:pPr marL="0" algn="ctr"/>
                      <a:r>
                        <a:rPr lang="en-US" sz="1800">
                          <a:latin typeface="Segoe UI" panose="020B0502040204020203" pitchFamily="34" charset="0"/>
                          <a:cs typeface="Segoe UI" panose="020B0502040204020203" pitchFamily="34" charset="0"/>
                        </a:rPr>
                        <a:t>Level 500</a:t>
                      </a:r>
                    </a:p>
                    <a:p>
                      <a:pPr marL="0" algn="ctr"/>
                      <a:r>
                        <a:rPr lang="en-US" sz="1800" b="1">
                          <a:latin typeface="Segoe UI" panose="020B0502040204020203" pitchFamily="34" charset="0"/>
                          <a:cs typeface="Segoe UI" panose="020B0502040204020203" pitchFamily="34" charset="0"/>
                        </a:rPr>
                        <a:t>Optimizing</a:t>
                      </a:r>
                    </a:p>
                  </a:txBody>
                  <a:tcPr marL="126723" marR="126723" marT="52848" marB="52848" anchor="ctr"/>
                </a:tc>
                <a:tc>
                  <a:txBody>
                    <a:bodyPr/>
                    <a:lstStyle/>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Deliberate and systematic process improvement/optimization</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Focus is on continually improving process performance </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noProof="0">
                          <a:solidFill>
                            <a:schemeClr val="accent1"/>
                          </a:solidFill>
                          <a:latin typeface="Segoe UI" panose="020B0502040204020203" pitchFamily="34" charset="0"/>
                          <a:ea typeface="+mn-ea"/>
                          <a:cs typeface="Segoe UI" panose="020B0502040204020203" pitchFamily="34" charset="0"/>
                        </a:rPr>
                        <a:t>“We want to ensure all the key processes are </a:t>
                      </a:r>
                      <a:r>
                        <a:rPr lang="en-US" sz="1300" b="0" i="1" u="none" strike="noStrike" kern="1200" baseline="0" noProof="0">
                          <a:solidFill>
                            <a:schemeClr val="accent1"/>
                          </a:solidFill>
                          <a:latin typeface="Segoe UI" panose="020B0502040204020203" pitchFamily="34" charset="0"/>
                          <a:ea typeface="+mn-ea"/>
                          <a:cs typeface="Segoe UI" panose="020B0502040204020203" pitchFamily="34" charset="0"/>
                        </a:rPr>
                        <a:t>always </a:t>
                      </a:r>
                      <a:r>
                        <a:rPr lang="en-GB" sz="1300" b="0" i="0" u="none" strike="noStrike" kern="1200" baseline="0" noProof="0">
                          <a:solidFill>
                            <a:schemeClr val="accent1"/>
                          </a:solidFill>
                          <a:latin typeface="Segoe UI" panose="020B0502040204020203" pitchFamily="34" charset="0"/>
                          <a:ea typeface="+mn-ea"/>
                          <a:cs typeface="Segoe UI" panose="020B0502040204020203" pitchFamily="34" charset="0"/>
                        </a:rPr>
                        <a:t>effective and resilient, while designing the same into anything new we do”</a:t>
                      </a:r>
                      <a:endParaRPr lang="en-US" sz="1300" b="0" i="0" u="none" strike="noStrike" kern="1200" baseline="0" noProof="0">
                        <a:solidFill>
                          <a:schemeClr val="accent1"/>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1"/>
                  </a:ext>
                </a:extLst>
              </a:tr>
              <a:tr h="921588">
                <a:tc>
                  <a:txBody>
                    <a:bodyPr/>
                    <a:lstStyle/>
                    <a:p>
                      <a:pPr marL="0" algn="ctr"/>
                      <a:r>
                        <a:rPr lang="en-US" sz="1800">
                          <a:latin typeface="Segoe UI" panose="020B0502040204020203" pitchFamily="34" charset="0"/>
                          <a:cs typeface="Segoe UI" panose="020B0502040204020203" pitchFamily="34" charset="0"/>
                        </a:rPr>
                        <a:t>Level 400</a:t>
                      </a:r>
                    </a:p>
                    <a:p>
                      <a:pPr marL="0" algn="ctr"/>
                      <a:r>
                        <a:rPr lang="en-US" sz="1800" b="1">
                          <a:latin typeface="Segoe UI" panose="020B0502040204020203" pitchFamily="34" charset="0"/>
                          <a:cs typeface="Segoe UI" panose="020B0502040204020203" pitchFamily="34" charset="0"/>
                        </a:rPr>
                        <a:t>Predictable</a:t>
                      </a:r>
                    </a:p>
                  </a:txBody>
                  <a:tcPr marL="126723" marR="126723" marT="52848" marB="52848" anchor="ctr"/>
                </a:tc>
                <a:tc>
                  <a:txBody>
                    <a:bodyPr/>
                    <a:lstStyle/>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Actively managed in accordance with agreed processes and has tracked metrics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Effective achievement can be evidenced across a range of operational conditions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has been tested and refined </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users demonstrate competence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a:solidFill>
                            <a:schemeClr val="accent1"/>
                          </a:solidFill>
                          <a:latin typeface="Segoe UI" panose="020B0502040204020203" pitchFamily="34" charset="0"/>
                          <a:ea typeface="+mn-ea"/>
                          <a:cs typeface="Segoe UI" panose="020B0502040204020203" pitchFamily="34" charset="0"/>
                        </a:rPr>
                        <a:t>“Let’s make things even better by measuring, analyzing and taking actions to improve based </a:t>
                      </a:r>
                      <a:r>
                        <a:rPr lang="en-GB" sz="1300" b="0" i="0" u="none" strike="noStrike" kern="1200" baseline="0">
                          <a:solidFill>
                            <a:schemeClr val="accent1"/>
                          </a:solidFill>
                          <a:latin typeface="Segoe UI" panose="020B0502040204020203" pitchFamily="34" charset="0"/>
                          <a:ea typeface="+mn-ea"/>
                          <a:cs typeface="Segoe UI" panose="020B0502040204020203" pitchFamily="34" charset="0"/>
                        </a:rPr>
                        <a:t>on that“</a:t>
                      </a:r>
                      <a:endParaRPr lang="en-US" sz="1300" b="0" i="0" u="none" strike="noStrike" kern="1200" baseline="0">
                        <a:solidFill>
                          <a:schemeClr val="accent1"/>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1588">
                <a:tc>
                  <a:txBody>
                    <a:bodyPr/>
                    <a:lstStyle/>
                    <a:p>
                      <a:pPr marL="0" algn="ctr"/>
                      <a:r>
                        <a:rPr lang="en-US" sz="1800">
                          <a:latin typeface="Segoe UI" panose="020B0502040204020203" pitchFamily="34" charset="0"/>
                          <a:cs typeface="Segoe UI" panose="020B0502040204020203" pitchFamily="34" charset="0"/>
                        </a:rPr>
                        <a:t>Level 300</a:t>
                      </a:r>
                    </a:p>
                    <a:p>
                      <a:pPr marL="0" algn="ctr"/>
                      <a:r>
                        <a:rPr lang="en-US" sz="1800" b="1">
                          <a:latin typeface="Segoe UI" panose="020B0502040204020203" pitchFamily="34" charset="0"/>
                          <a:cs typeface="Segoe UI" panose="020B0502040204020203" pitchFamily="34" charset="0"/>
                        </a:rPr>
                        <a:t>Defined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Defined and standardized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Signed off, managed process </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Limited validation of effectiveness, doesn’t include edge cases</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Process users demonstrate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a:solidFill>
                            <a:schemeClr val="accent1"/>
                          </a:solidFill>
                          <a:latin typeface="Segoe UI" panose="020B0502040204020203" pitchFamily="34" charset="0"/>
                          <a:ea typeface="+mn-ea"/>
                          <a:cs typeface="Segoe UI" panose="020B0502040204020203" pitchFamily="34" charset="0"/>
                        </a:rPr>
                        <a:t>“We have defined our processes, policies and </a:t>
                      </a:r>
                      <a:r>
                        <a:rPr lang="en-GB" sz="1300" b="0" i="0" u="none" strike="noStrike" kern="1200" baseline="0">
                          <a:solidFill>
                            <a:schemeClr val="accent1"/>
                          </a:solidFill>
                          <a:latin typeface="Segoe UI" panose="020B0502040204020203" pitchFamily="34" charset="0"/>
                          <a:ea typeface="+mn-ea"/>
                          <a:cs typeface="Segoe UI" panose="020B0502040204020203" pitchFamily="34" charset="0"/>
                        </a:rPr>
                        <a:t>procedures, everyone seems to be doing the right thing; let’s keep doing that”</a:t>
                      </a:r>
                      <a:endParaRPr lang="en-US" sz="1300" b="0" i="0" u="none" strike="noStrike" kern="1200" baseline="0">
                        <a:solidFill>
                          <a:schemeClr val="accent1"/>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3"/>
                  </a:ext>
                </a:extLst>
              </a:tr>
              <a:tr h="921588">
                <a:tc>
                  <a:txBody>
                    <a:bodyPr/>
                    <a:lstStyle/>
                    <a:p>
                      <a:pPr marL="0" algn="ctr"/>
                      <a:r>
                        <a:rPr lang="en-US" sz="1800">
                          <a:latin typeface="Segoe UI" panose="020B0502040204020203" pitchFamily="34" charset="0"/>
                          <a:cs typeface="Segoe UI" panose="020B0502040204020203" pitchFamily="34" charset="0"/>
                        </a:rPr>
                        <a:t>Level 200</a:t>
                      </a:r>
                    </a:p>
                    <a:p>
                      <a:pPr marL="0" algn="ctr"/>
                      <a:r>
                        <a:rPr lang="en-US" sz="1800" b="1">
                          <a:latin typeface="Segoe UI" panose="020B0502040204020203" pitchFamily="34" charset="0"/>
                          <a:cs typeface="Segoe UI" panose="020B0502040204020203" pitchFamily="34" charset="0"/>
                        </a:rPr>
                        <a:t>Managed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Key processes defined but not standardized, uniformly or strongly applied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Some ability to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demonstrate  consistent outcomes </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Limited buy-in from staff and management</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a:solidFill>
                            <a:schemeClr val="accent1"/>
                          </a:solidFill>
                          <a:latin typeface="Segoe UI" panose="020B0502040204020203" pitchFamily="34" charset="0"/>
                          <a:ea typeface="+mn-ea"/>
                          <a:cs typeface="Segoe UI" panose="020B0502040204020203" pitchFamily="34" charset="0"/>
                        </a:rPr>
                        <a:t>“We should ensure everyone knows what they should be doing”</a:t>
                      </a:r>
                    </a:p>
                  </a:txBody>
                  <a:tcPr marL="126723" marR="126723" marT="52848" marB="52848" anchor="ctr"/>
                </a:tc>
                <a:extLst>
                  <a:ext uri="{0D108BD9-81ED-4DB2-BD59-A6C34878D82A}">
                    <a16:rowId xmlns:a16="http://schemas.microsoft.com/office/drawing/2014/main" val="10004"/>
                  </a:ext>
                </a:extLst>
              </a:tr>
              <a:tr h="921588">
                <a:tc>
                  <a:txBody>
                    <a:bodyPr/>
                    <a:lstStyle/>
                    <a:p>
                      <a:pPr marL="0" algn="ctr"/>
                      <a:r>
                        <a:rPr lang="en-US" sz="1800">
                          <a:latin typeface="Segoe UI" panose="020B0502040204020203" pitchFamily="34" charset="0"/>
                          <a:cs typeface="Segoe UI" panose="020B0502040204020203" pitchFamily="34" charset="0"/>
                        </a:rPr>
                        <a:t>Level 100</a:t>
                      </a:r>
                    </a:p>
                    <a:p>
                      <a:pPr marL="0" algn="ctr"/>
                      <a:r>
                        <a:rPr lang="en-US" sz="1800" b="1">
                          <a:latin typeface="Segoe UI" panose="020B0502040204020203" pitchFamily="34" charset="0"/>
                          <a:cs typeface="Segoe UI" panose="020B0502040204020203" pitchFamily="34" charset="0"/>
                        </a:rPr>
                        <a:t>Initial</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Default, starting/exploratory state</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People driven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processes, lacking documentation and discipline</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noProof="0">
                          <a:solidFill>
                            <a:schemeClr val="accent1"/>
                          </a:solidFill>
                          <a:latin typeface="Segoe UI" panose="020B0502040204020203" pitchFamily="34" charset="0"/>
                          <a:ea typeface="+mn-ea"/>
                          <a:cs typeface="Segoe UI" panose="020B0502040204020203" pitchFamily="34" charset="0"/>
                        </a:rPr>
                        <a:t>“Let’s keep putting the fires out and keep the lights on!”</a:t>
                      </a: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189137" y="1891430"/>
            <a:ext cx="412184" cy="4619398"/>
          </a:xfrm>
          <a:prstGeom prst="upArrow">
            <a:avLst/>
          </a:prstGeom>
          <a:solidFill>
            <a:srgbClr val="EAF4FC"/>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Tree>
    <p:extLst>
      <p:ext uri="{BB962C8B-B14F-4D97-AF65-F5344CB8AC3E}">
        <p14:creationId xmlns:p14="http://schemas.microsoft.com/office/powerpoint/2010/main" val="2073197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660150" y="57415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sp>
        <p:nvSpPr>
          <p:cNvPr id="9" name="TextBox 8">
            <a:extLst>
              <a:ext uri="{FF2B5EF4-FFF2-40B4-BE49-F238E27FC236}">
                <a16:creationId xmlns:a16="http://schemas.microsoft.com/office/drawing/2014/main" id="{223105E9-C9A8-4543-9AB7-2EF3594CB5EA}"/>
              </a:ext>
            </a:extLst>
          </p:cNvPr>
          <p:cNvSpPr txBox="1"/>
          <p:nvPr/>
        </p:nvSpPr>
        <p:spPr>
          <a:xfrm>
            <a:off x="487080" y="123761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Practitioners for</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C7E331E1-9634-4301-9085-B33BB511686D}"/>
              </a:ext>
            </a:extLst>
          </p:cNvPr>
          <p:cNvSpPr/>
          <p:nvPr/>
        </p:nvSpPr>
        <p:spPr>
          <a:xfrm>
            <a:off x="487080" y="3016563"/>
            <a:ext cx="4908722" cy="830997"/>
          </a:xfrm>
          <a:prstGeom prst="rect">
            <a:avLst/>
          </a:prstGeom>
        </p:spPr>
        <p:txBody>
          <a:bodyPr wrap="square">
            <a:spAutoFit/>
          </a:bodyPr>
          <a:lstStyle/>
          <a:p>
            <a:r>
              <a:rPr lang="en-US" sz="2400" b="1">
                <a:solidFill>
                  <a:schemeClr val="accent1"/>
                </a:solidFill>
                <a:latin typeface="Segoe UI Light" panose="020B0502040204020203" pitchFamily="34" charset="0"/>
                <a:cs typeface="Segoe UI Light" panose="020B0502040204020203" pitchFamily="34" charset="0"/>
              </a:rPr>
              <a:t>Get Involved</a:t>
            </a:r>
          </a:p>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hlinkClick r:id="rId3"/>
              </a:rPr>
              <a:t>https://aka.ms/sharing-is-caring</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4" name="Diagram 3">
            <a:extLst>
              <a:ext uri="{FF2B5EF4-FFF2-40B4-BE49-F238E27FC236}">
                <a16:creationId xmlns:a16="http://schemas.microsoft.com/office/drawing/2014/main" id="{F4E742AF-3A2E-4C87-8818-22F246991402}"/>
              </a:ext>
            </a:extLst>
          </p:cNvPr>
          <p:cNvGraphicFramePr/>
          <p:nvPr>
            <p:extLst>
              <p:ext uri="{D42A27DB-BD31-4B8C-83A1-F6EECF244321}">
                <p14:modId xmlns:p14="http://schemas.microsoft.com/office/powerpoint/2010/main" val="2183626115"/>
              </p:ext>
            </p:extLst>
          </p:nvPr>
        </p:nvGraphicFramePr>
        <p:xfrm>
          <a:off x="5698835" y="332509"/>
          <a:ext cx="6465456" cy="6485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 11">
            <a:extLst>
              <a:ext uri="{FF2B5EF4-FFF2-40B4-BE49-F238E27FC236}">
                <a16:creationId xmlns:a16="http://schemas.microsoft.com/office/drawing/2014/main" id="{C48D6E51-64A4-42AB-B3D5-F4F94234CAD9}"/>
              </a:ext>
            </a:extLst>
          </p:cNvPr>
          <p:cNvGrpSpPr/>
          <p:nvPr/>
        </p:nvGrpSpPr>
        <p:grpSpPr>
          <a:xfrm>
            <a:off x="487080" y="3977963"/>
            <a:ext cx="5590451" cy="1778950"/>
            <a:chOff x="789327" y="2687837"/>
            <a:chExt cx="10747386" cy="2232953"/>
          </a:xfrm>
        </p:grpSpPr>
        <p:sp>
          <p:nvSpPr>
            <p:cNvPr id="13" name="Freeform 132">
              <a:extLst>
                <a:ext uri="{FF2B5EF4-FFF2-40B4-BE49-F238E27FC236}">
                  <a16:creationId xmlns:a16="http://schemas.microsoft.com/office/drawing/2014/main" id="{745A3FEE-D81C-404F-89AB-3FBF655E4871}"/>
                </a:ext>
              </a:extLst>
            </p:cNvPr>
            <p:cNvSpPr>
              <a:spLocks noChangeAspect="1" noEditPoints="1"/>
            </p:cNvSpPr>
            <p:nvPr/>
          </p:nvSpPr>
          <p:spPr bwMode="auto">
            <a:xfrm>
              <a:off x="9536146" y="449851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050">
                <a:solidFill>
                  <a:srgbClr val="000000"/>
                </a:solidFill>
              </a:endParaRPr>
            </a:p>
          </p:txBody>
        </p:sp>
        <p:grpSp>
          <p:nvGrpSpPr>
            <p:cNvPr id="14" name="Group 13">
              <a:extLst>
                <a:ext uri="{FF2B5EF4-FFF2-40B4-BE49-F238E27FC236}">
                  <a16:creationId xmlns:a16="http://schemas.microsoft.com/office/drawing/2014/main" id="{2721F1A1-5104-46A5-B087-6C3BF8B6F316}"/>
                </a:ext>
              </a:extLst>
            </p:cNvPr>
            <p:cNvGrpSpPr/>
            <p:nvPr/>
          </p:nvGrpSpPr>
          <p:grpSpPr>
            <a:xfrm>
              <a:off x="789327" y="2687839"/>
              <a:ext cx="2503008" cy="1642280"/>
              <a:chOff x="786552" y="2702791"/>
              <a:chExt cx="2503008" cy="1341093"/>
            </a:xfrm>
          </p:grpSpPr>
          <p:sp>
            <p:nvSpPr>
              <p:cNvPr id="24" name="Rectangle 23">
                <a:extLst>
                  <a:ext uri="{FF2B5EF4-FFF2-40B4-BE49-F238E27FC236}">
                    <a16:creationId xmlns:a16="http://schemas.microsoft.com/office/drawing/2014/main" id="{FE894C32-C5B3-4228-8A26-18FCA60D069A}"/>
                  </a:ext>
                </a:extLst>
              </p:cNvPr>
              <p:cNvSpPr/>
              <p:nvPr/>
            </p:nvSpPr>
            <p:spPr bwMode="auto">
              <a:xfrm>
                <a:off x="952107" y="2702791"/>
                <a:ext cx="2337453" cy="134109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Present case study </a:t>
                </a:r>
                <a:br>
                  <a:rPr lang="en-US" sz="1600">
                    <a:gradFill>
                      <a:gsLst>
                        <a:gs pos="0">
                          <a:srgbClr val="FFFFFF"/>
                        </a:gs>
                        <a:gs pos="100000">
                          <a:srgbClr val="FFFFFF"/>
                        </a:gs>
                      </a:gsLst>
                      <a:lin ang="5400000" scaled="0"/>
                    </a:gradFill>
                  </a:rPr>
                </a:br>
                <a:r>
                  <a:rPr lang="en-US" sz="1050">
                    <a:gradFill>
                      <a:gsLst>
                        <a:gs pos="0">
                          <a:srgbClr val="FFFFFF"/>
                        </a:gs>
                        <a:gs pos="100000">
                          <a:srgbClr val="FFFFFF"/>
                        </a:gs>
                      </a:gsLst>
                      <a:lin ang="5400000" scaled="0"/>
                    </a:gradFill>
                  </a:rPr>
                  <a:t>(at MM4M365 Practitioners or other speaking opportunities</a:t>
                </a:r>
                <a:r>
                  <a:rPr lang="en-US" sz="900">
                    <a:gradFill>
                      <a:gsLst>
                        <a:gs pos="0">
                          <a:srgbClr val="FFFFFF"/>
                        </a:gs>
                        <a:gs pos="100000">
                          <a:srgbClr val="FFFFFF"/>
                        </a:gs>
                      </a:gsLst>
                      <a:lin ang="5400000" scaled="0"/>
                    </a:gradFill>
                  </a:rPr>
                  <a:t>)</a:t>
                </a:r>
              </a:p>
            </p:txBody>
          </p:sp>
          <p:sp>
            <p:nvSpPr>
              <p:cNvPr id="25" name="Rectangle 24">
                <a:extLst>
                  <a:ext uri="{FF2B5EF4-FFF2-40B4-BE49-F238E27FC236}">
                    <a16:creationId xmlns:a16="http://schemas.microsoft.com/office/drawing/2014/main" id="{1B6650A8-4490-4F4E-A1E3-FDE039020A93}"/>
                  </a:ext>
                </a:extLst>
              </p:cNvPr>
              <p:cNvSpPr/>
              <p:nvPr/>
            </p:nvSpPr>
            <p:spPr bwMode="auto">
              <a:xfrm>
                <a:off x="786552" y="2702791"/>
                <a:ext cx="165555" cy="13410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5" name="Group 14">
              <a:extLst>
                <a:ext uri="{FF2B5EF4-FFF2-40B4-BE49-F238E27FC236}">
                  <a16:creationId xmlns:a16="http://schemas.microsoft.com/office/drawing/2014/main" id="{BC85B31D-BF6C-4825-98E3-4B1A40D59ACC}"/>
                </a:ext>
              </a:extLst>
            </p:cNvPr>
            <p:cNvGrpSpPr/>
            <p:nvPr/>
          </p:nvGrpSpPr>
          <p:grpSpPr>
            <a:xfrm>
              <a:off x="3573875" y="2687839"/>
              <a:ext cx="2500233" cy="1642280"/>
              <a:chOff x="3571100" y="2702791"/>
              <a:chExt cx="2500233" cy="1341093"/>
            </a:xfrm>
          </p:grpSpPr>
          <p:sp>
            <p:nvSpPr>
              <p:cNvPr id="22" name="Rectangle 21">
                <a:extLst>
                  <a:ext uri="{FF2B5EF4-FFF2-40B4-BE49-F238E27FC236}">
                    <a16:creationId xmlns:a16="http://schemas.microsoft.com/office/drawing/2014/main" id="{B485BAC8-91AE-4F19-ABCD-4BEDDEFAD023}"/>
                  </a:ext>
                </a:extLst>
              </p:cNvPr>
              <p:cNvSpPr/>
              <p:nvPr/>
            </p:nvSpPr>
            <p:spPr bwMode="auto">
              <a:xfrm>
                <a:off x="3736655" y="2702791"/>
                <a:ext cx="2334678" cy="134109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solidFill>
                      <a:schemeClr val="bg2"/>
                    </a:solidFill>
                  </a:rPr>
                  <a:t>Contribute on GitHub</a:t>
                </a:r>
              </a:p>
            </p:txBody>
          </p:sp>
          <p:sp>
            <p:nvSpPr>
              <p:cNvPr id="23" name="Rectangle 22">
                <a:extLst>
                  <a:ext uri="{FF2B5EF4-FFF2-40B4-BE49-F238E27FC236}">
                    <a16:creationId xmlns:a16="http://schemas.microsoft.com/office/drawing/2014/main" id="{EA7224DD-8DBA-4C8B-A1F3-66ABA98A8632}"/>
                  </a:ext>
                </a:extLst>
              </p:cNvPr>
              <p:cNvSpPr/>
              <p:nvPr/>
            </p:nvSpPr>
            <p:spPr bwMode="auto">
              <a:xfrm>
                <a:off x="3571100" y="2702791"/>
                <a:ext cx="165555" cy="1341093"/>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6" name="Group 15">
              <a:extLst>
                <a:ext uri="{FF2B5EF4-FFF2-40B4-BE49-F238E27FC236}">
                  <a16:creationId xmlns:a16="http://schemas.microsoft.com/office/drawing/2014/main" id="{16C8C98C-00BE-4F2E-B6D0-E5B6669BAF96}"/>
                </a:ext>
              </a:extLst>
            </p:cNvPr>
            <p:cNvGrpSpPr/>
            <p:nvPr/>
          </p:nvGrpSpPr>
          <p:grpSpPr>
            <a:xfrm>
              <a:off x="6355648" y="2687837"/>
              <a:ext cx="2507755" cy="1642281"/>
              <a:chOff x="6352873" y="2702790"/>
              <a:chExt cx="2507755" cy="1341094"/>
            </a:xfrm>
          </p:grpSpPr>
          <p:sp>
            <p:nvSpPr>
              <p:cNvPr id="20" name="Rectangle 19">
                <a:extLst>
                  <a:ext uri="{FF2B5EF4-FFF2-40B4-BE49-F238E27FC236}">
                    <a16:creationId xmlns:a16="http://schemas.microsoft.com/office/drawing/2014/main" id="{23C40613-276E-4973-933C-B9E0C25DD3E3}"/>
                  </a:ext>
                </a:extLst>
              </p:cNvPr>
              <p:cNvSpPr/>
              <p:nvPr/>
            </p:nvSpPr>
            <p:spPr bwMode="auto">
              <a:xfrm>
                <a:off x="6518428" y="2702790"/>
                <a:ext cx="2342200" cy="134109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Provide </a:t>
                </a:r>
                <a:br>
                  <a:rPr lang="en-US" sz="1600">
                    <a:gradFill>
                      <a:gsLst>
                        <a:gs pos="0">
                          <a:srgbClr val="FFFFFF"/>
                        </a:gs>
                        <a:gs pos="100000">
                          <a:srgbClr val="FFFFFF"/>
                        </a:gs>
                      </a:gsLst>
                      <a:lin ang="5400000" scaled="0"/>
                    </a:gradFill>
                  </a:rPr>
                </a:br>
                <a:r>
                  <a:rPr lang="en-US" sz="1600">
                    <a:gradFill>
                      <a:gsLst>
                        <a:gs pos="0">
                          <a:srgbClr val="FFFFFF"/>
                        </a:gs>
                        <a:gs pos="100000">
                          <a:srgbClr val="FFFFFF"/>
                        </a:gs>
                      </a:gsLst>
                      <a:lin ang="5400000" scaled="0"/>
                    </a:gradFill>
                  </a:rPr>
                  <a:t>feedback, insights, tools, and artifacts</a:t>
                </a:r>
              </a:p>
            </p:txBody>
          </p:sp>
          <p:sp>
            <p:nvSpPr>
              <p:cNvPr id="21" name="Rectangle 20">
                <a:extLst>
                  <a:ext uri="{FF2B5EF4-FFF2-40B4-BE49-F238E27FC236}">
                    <a16:creationId xmlns:a16="http://schemas.microsoft.com/office/drawing/2014/main" id="{4F93628F-2D78-43E2-BB6B-E0CDFD25A2F1}"/>
                  </a:ext>
                </a:extLst>
              </p:cNvPr>
              <p:cNvSpPr/>
              <p:nvPr/>
            </p:nvSpPr>
            <p:spPr bwMode="auto">
              <a:xfrm>
                <a:off x="6352873" y="2702791"/>
                <a:ext cx="165555" cy="1341093"/>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7" name="Group 16">
              <a:extLst>
                <a:ext uri="{FF2B5EF4-FFF2-40B4-BE49-F238E27FC236}">
                  <a16:creationId xmlns:a16="http://schemas.microsoft.com/office/drawing/2014/main" id="{1DBD6D65-B4B2-4F84-A517-D3BD07263E0E}"/>
                </a:ext>
              </a:extLst>
            </p:cNvPr>
            <p:cNvGrpSpPr/>
            <p:nvPr/>
          </p:nvGrpSpPr>
          <p:grpSpPr>
            <a:xfrm>
              <a:off x="9028958" y="2687839"/>
              <a:ext cx="2507755" cy="1642280"/>
              <a:chOff x="6352873" y="2702791"/>
              <a:chExt cx="2507755" cy="1341093"/>
            </a:xfrm>
          </p:grpSpPr>
          <p:sp>
            <p:nvSpPr>
              <p:cNvPr id="18" name="Rectangle 17">
                <a:extLst>
                  <a:ext uri="{FF2B5EF4-FFF2-40B4-BE49-F238E27FC236}">
                    <a16:creationId xmlns:a16="http://schemas.microsoft.com/office/drawing/2014/main" id="{1501BFA4-72AE-459D-96D9-A223CFF6BD50}"/>
                  </a:ext>
                </a:extLst>
              </p:cNvPr>
              <p:cNvSpPr/>
              <p:nvPr/>
            </p:nvSpPr>
            <p:spPr bwMode="auto">
              <a:xfrm>
                <a:off x="6518428" y="2702791"/>
                <a:ext cx="2342200" cy="1341093"/>
              </a:xfrm>
              <a:prstGeom prst="rect">
                <a:avLst/>
              </a:prstGeom>
              <a:solidFill>
                <a:srgbClr val="E3008C"/>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Socialize </a:t>
                </a:r>
              </a:p>
              <a:p>
                <a:pPr algn="ctr" defTabSz="932472" fontAlgn="base">
                  <a:spcBef>
                    <a:spcPct val="0"/>
                  </a:spcBef>
                  <a:spcAft>
                    <a:spcPct val="0"/>
                  </a:spcAft>
                </a:pPr>
                <a:r>
                  <a:rPr lang="en-US" sz="1600">
                    <a:gradFill>
                      <a:gsLst>
                        <a:gs pos="0">
                          <a:srgbClr val="FFFFFF"/>
                        </a:gs>
                        <a:gs pos="100000">
                          <a:srgbClr val="FFFFFF"/>
                        </a:gs>
                      </a:gsLst>
                      <a:lin ang="5400000" scaled="0"/>
                    </a:gradFill>
                  </a:rPr>
                  <a:t>content</a:t>
                </a:r>
              </a:p>
            </p:txBody>
          </p:sp>
          <p:sp>
            <p:nvSpPr>
              <p:cNvPr id="19" name="Rectangle 18">
                <a:extLst>
                  <a:ext uri="{FF2B5EF4-FFF2-40B4-BE49-F238E27FC236}">
                    <a16:creationId xmlns:a16="http://schemas.microsoft.com/office/drawing/2014/main" id="{045A12B8-2CFE-455F-AE3A-F50C4AFD430F}"/>
                  </a:ext>
                </a:extLst>
              </p:cNvPr>
              <p:cNvSpPr/>
              <p:nvPr/>
            </p:nvSpPr>
            <p:spPr bwMode="auto">
              <a:xfrm>
                <a:off x="6352873" y="2702791"/>
                <a:ext cx="165555" cy="1341093"/>
              </a:xfrm>
              <a:prstGeom prst="rect">
                <a:avLst/>
              </a:prstGeom>
              <a:solidFill>
                <a:srgbClr val="B4009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DBDA2B61-7736-48C2-BE51-118DE419CDAA}"/>
              </a:ext>
            </a:extLst>
          </p:cNvPr>
          <p:cNvSpPr txBox="1"/>
          <p:nvPr/>
        </p:nvSpPr>
        <p:spPr>
          <a:xfrm>
            <a:off x="489255" y="5416736"/>
            <a:ext cx="5103978" cy="1301895"/>
          </a:xfrm>
          <a:prstGeom prst="rect">
            <a:avLst/>
          </a:prstGeom>
          <a:noFill/>
        </p:spPr>
        <p:txBody>
          <a:bodyPr wrap="square" lIns="182880" tIns="146304" rIns="182880" bIns="146304" rtlCol="0">
            <a:spAutoFit/>
          </a:bodyPr>
          <a:lstStyle/>
          <a:p>
            <a:pPr>
              <a:lnSpc>
                <a:spcPct val="90000"/>
              </a:lnSpc>
              <a:spcAft>
                <a:spcPts val="600"/>
              </a:spcAft>
            </a:pPr>
            <a:r>
              <a:rPr lang="en-GB" sz="1600" b="1" dirty="0">
                <a:solidFill>
                  <a:schemeClr val="accent1"/>
                </a:solidFill>
                <a:latin typeface="Segoe UI Light" panose="020B0502040204020203" pitchFamily="34" charset="0"/>
                <a:cs typeface="Segoe UI Light" panose="020B0502040204020203" pitchFamily="34" charset="0"/>
              </a:rPr>
              <a:t>Run a MM4M365 workshop</a:t>
            </a:r>
          </a:p>
          <a:p>
            <a:pPr>
              <a:lnSpc>
                <a:spcPct val="90000"/>
              </a:lnSpc>
              <a:spcAft>
                <a:spcPts val="600"/>
              </a:spcAft>
            </a:pPr>
            <a:r>
              <a:rPr lang="en-GB" sz="1200" b="1" dirty="0">
                <a:solidFill>
                  <a:schemeClr val="accent1"/>
                </a:solidFill>
                <a:latin typeface="Segoe UI Light" panose="020B0502040204020203" pitchFamily="34" charset="0"/>
                <a:cs typeface="Segoe UI Light" panose="020B0502040204020203" pitchFamily="34" charset="0"/>
                <a:hlinkClick r:id="rId9"/>
              </a:rPr>
              <a:t>https://symp.info/MM4M365Workshop</a:t>
            </a:r>
            <a:endParaRPr lang="en-GB" sz="1200" b="1" dirty="0">
              <a:solidFill>
                <a:schemeClr val="accent1"/>
              </a:solidFill>
              <a:latin typeface="Segoe UI Light" panose="020B0502040204020203" pitchFamily="34" charset="0"/>
              <a:cs typeface="Segoe UI Light" panose="020B0502040204020203" pitchFamily="34" charset="0"/>
            </a:endParaRPr>
          </a:p>
          <a:p>
            <a:pPr>
              <a:lnSpc>
                <a:spcPct val="90000"/>
              </a:lnSpc>
              <a:spcAft>
                <a:spcPts val="600"/>
              </a:spcAft>
            </a:pPr>
            <a:r>
              <a:rPr lang="en-GB" sz="1600" b="1" dirty="0">
                <a:solidFill>
                  <a:schemeClr val="accent1"/>
                </a:solidFill>
                <a:latin typeface="Segoe UI Light" panose="020B0502040204020203" pitchFamily="34" charset="0"/>
                <a:cs typeface="Segoe UI Light" panose="020B0502040204020203" pitchFamily="34" charset="0"/>
              </a:rPr>
              <a:t>Recordings</a:t>
            </a:r>
          </a:p>
          <a:p>
            <a:pPr>
              <a:lnSpc>
                <a:spcPct val="90000"/>
              </a:lnSpc>
              <a:spcAft>
                <a:spcPts val="600"/>
              </a:spcAft>
            </a:pPr>
            <a:r>
              <a:rPr lang="en-US" sz="1200" b="0" i="0" u="sng" dirty="0">
                <a:solidFill>
                  <a:srgbClr val="9EA2FF"/>
                </a:solidFill>
                <a:effectLst/>
                <a:latin typeface="Segoe UI" panose="020B0502040204020203" pitchFamily="34" charset="0"/>
                <a:hlinkClick r:id="rId10" tooltip="http://mmvideos.m365.ms/"/>
              </a:rPr>
              <a:t>http://mmvideos.m365.ms/</a:t>
            </a:r>
            <a:endParaRPr lang="en-US" sz="1200" dirty="0">
              <a:solidFill>
                <a:schemeClr val="accent1"/>
              </a:solidFill>
              <a:latin typeface="Segoe UI Light" panose="020B0502040204020203" pitchFamily="34" charset="0"/>
              <a:cs typeface="Segoe UI Light" panose="020B0502040204020203" pitchFamily="34" charset="0"/>
            </a:endParaRPr>
          </a:p>
        </p:txBody>
      </p:sp>
      <p:pic>
        <p:nvPicPr>
          <p:cNvPr id="6" name="Picture 5" descr="A picture containing graphical user interface&#10;&#10;Description automatically generated">
            <a:hlinkClick r:id="rId11"/>
            <a:extLst>
              <a:ext uri="{FF2B5EF4-FFF2-40B4-BE49-F238E27FC236}">
                <a16:creationId xmlns:a16="http://schemas.microsoft.com/office/drawing/2014/main" id="{F755D0C5-F4DD-4725-B4A8-FE5E8E9BFB7D}"/>
              </a:ext>
            </a:extLst>
          </p:cNvPr>
          <p:cNvPicPr>
            <a:picLocks noChangeAspect="1"/>
          </p:cNvPicPr>
          <p:nvPr/>
        </p:nvPicPr>
        <p:blipFill rotWithShape="1">
          <a:blip r:embed="rId12"/>
          <a:srcRect t="2750"/>
          <a:stretch/>
        </p:blipFill>
        <p:spPr>
          <a:xfrm>
            <a:off x="5468358" y="5560813"/>
            <a:ext cx="2002636" cy="1101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67109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5"/>
              </a:rPr>
              <a:t>https://aka.ms/sharing-is-caring</a:t>
            </a:r>
            <a:endParaRPr lang="en-US" sz="2200">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1265440" y="286605"/>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10904" y="1120582"/>
            <a:ext cx="5451350" cy="8494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000">
                <a:gradFill>
                  <a:gsLst>
                    <a:gs pos="2917">
                      <a:schemeClr val="tx1"/>
                    </a:gs>
                    <a:gs pos="30000">
                      <a:schemeClr val="tx1"/>
                    </a:gs>
                  </a:gsLst>
                  <a:lin ang="5400000" scaled="0"/>
                </a:gradFill>
                <a:latin typeface="Segoe UI Semibold"/>
                <a:cs typeface="Segoe UI Semibold"/>
              </a:rPr>
              <a:t>Get started on the </a:t>
            </a:r>
            <a:br>
              <a:rPr lang="en-US" sz="2000">
                <a:latin typeface="Segoe UI Semibold" panose="020B0702040204020203" pitchFamily="34" charset="0"/>
                <a:cs typeface="Segoe UI Semibold" panose="020B0702040204020203" pitchFamily="34" charset="0"/>
              </a:rPr>
            </a:br>
            <a:r>
              <a:rPr lang="en-US" sz="2000">
                <a:gradFill>
                  <a:gsLst>
                    <a:gs pos="2917">
                      <a:schemeClr val="tx1"/>
                    </a:gs>
                    <a:gs pos="30000">
                      <a:schemeClr val="tx1"/>
                    </a:gs>
                  </a:gsLst>
                  <a:lin ang="5400000" scaled="0"/>
                </a:gradFill>
                <a:latin typeface="Segoe UI Semibold"/>
                <a:cs typeface="Segoe UI Semibold"/>
              </a:rPr>
              <a:t>open-source and community work?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DBE627C4-AD2C-4C6E-B809-BC8C9F3F0864}"/>
              </a:ext>
            </a:extLst>
          </p:cNvPr>
          <p:cNvSpPr/>
          <p:nvPr/>
        </p:nvSpPr>
        <p:spPr>
          <a:xfrm>
            <a:off x="11948" y="1839682"/>
            <a:ext cx="5428498" cy="1477328"/>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b="1">
                <a:solidFill>
                  <a:srgbClr val="1973B9"/>
                </a:solidFill>
                <a:latin typeface="Open Sans"/>
                <a:ea typeface="+mn-lt"/>
                <a:cs typeface="+mn-lt"/>
              </a:rPr>
              <a:t>Community Docs Sessions</a:t>
            </a:r>
          </a:p>
          <a:p>
            <a:pPr algn="ctr"/>
            <a:r>
              <a:rPr lang="en-US"/>
              <a:t>Monday, 5</a:t>
            </a:r>
            <a:r>
              <a:rPr lang="en-US" baseline="30000"/>
              <a:t>th</a:t>
            </a:r>
            <a:r>
              <a:rPr lang="en-US"/>
              <a:t> October, 1pm PST</a:t>
            </a:r>
          </a:p>
          <a:p>
            <a:pPr algn="ctr"/>
            <a:endParaRPr lang="en-US" b="1">
              <a:solidFill>
                <a:srgbClr val="1973B9"/>
              </a:solidFill>
              <a:highlight>
                <a:srgbClr val="FFFF00"/>
              </a:highlight>
              <a:latin typeface="Open Sans"/>
              <a:ea typeface="+mn-lt"/>
              <a:cs typeface="+mn-lt"/>
            </a:endParaRPr>
          </a:p>
          <a:p>
            <a:pPr algn="ctr"/>
            <a:r>
              <a:rPr lang="en-US" b="1">
                <a:solidFill>
                  <a:srgbClr val="1973B9"/>
                </a:solidFill>
                <a:latin typeface="Open Sans"/>
                <a:ea typeface="+mn-lt"/>
                <a:cs typeface="+mn-lt"/>
              </a:rPr>
              <a:t>First Time Contributor Sessions</a:t>
            </a:r>
          </a:p>
          <a:p>
            <a:pPr algn="ctr"/>
            <a:r>
              <a:rPr lang="en-US"/>
              <a:t>Tuesday, 21st September, 2pm PST</a:t>
            </a:r>
          </a:p>
        </p:txBody>
      </p:sp>
      <p:pic>
        <p:nvPicPr>
          <p:cNvPr id="3" name="Picture 4" descr="A screenshot of a cell phone&#10;&#10;Description automatically generated">
            <a:extLst>
              <a:ext uri="{FF2B5EF4-FFF2-40B4-BE49-F238E27FC236}">
                <a16:creationId xmlns:a16="http://schemas.microsoft.com/office/drawing/2014/main" id="{A0FCF2A0-58CF-4F5D-96F9-E0690B824ECE}"/>
              </a:ext>
            </a:extLst>
          </p:cNvPr>
          <p:cNvPicPr>
            <a:picLocks noChangeAspect="1"/>
          </p:cNvPicPr>
          <p:nvPr/>
        </p:nvPicPr>
        <p:blipFill rotWithShape="1">
          <a:blip r:embed="rId6"/>
          <a:srcRect r="-127" b="6910"/>
          <a:stretch/>
        </p:blipFill>
        <p:spPr>
          <a:xfrm>
            <a:off x="5837246" y="1028054"/>
            <a:ext cx="6877033" cy="4230208"/>
          </a:xfrm>
          <a:prstGeom prst="rect">
            <a:avLst/>
          </a:prstGeom>
        </p:spPr>
      </p:pic>
      <p:sp>
        <p:nvSpPr>
          <p:cNvPr id="5" name="Rectangle 4">
            <a:extLst>
              <a:ext uri="{FF2B5EF4-FFF2-40B4-BE49-F238E27FC236}">
                <a16:creationId xmlns:a16="http://schemas.microsoft.com/office/drawing/2014/main" id="{8A35FA4C-149D-4071-846C-625165CEE7A5}"/>
              </a:ext>
            </a:extLst>
          </p:cNvPr>
          <p:cNvSpPr/>
          <p:nvPr/>
        </p:nvSpPr>
        <p:spPr bwMode="auto">
          <a:xfrm>
            <a:off x="6757033" y="2010620"/>
            <a:ext cx="5100552" cy="31854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a:lnSpc>
                <a:spcPct val="107000"/>
              </a:lnSpc>
              <a:spcBef>
                <a:spcPts val="0"/>
              </a:spcBef>
              <a:spcAft>
                <a:spcPts val="800"/>
              </a:spcAft>
            </a:pPr>
            <a:endParaRPr lang="en-US" sz="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29FF830E-6DCF-4713-AC5F-D87A49E70DAB}"/>
              </a:ext>
            </a:extLst>
          </p:cNvPr>
          <p:cNvSpPr/>
          <p:nvPr/>
        </p:nvSpPr>
        <p:spPr>
          <a:xfrm>
            <a:off x="5868793" y="2034161"/>
            <a:ext cx="6877032" cy="95410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800" b="1">
                <a:ea typeface="+mn-lt"/>
                <a:cs typeface="+mn-lt"/>
              </a:rPr>
              <a:t> Thank you, August attendees </a:t>
            </a:r>
            <a:endParaRPr lang="en-US" sz="2800">
              <a:cs typeface="Segoe UI"/>
            </a:endParaRPr>
          </a:p>
          <a:p>
            <a:pPr algn="ctr"/>
            <a:endParaRPr lang="en-US" sz="2800">
              <a:solidFill>
                <a:schemeClr val="tx2">
                  <a:lumMod val="90000"/>
                  <a:lumOff val="10000"/>
                </a:schemeClr>
              </a:solidFill>
              <a:latin typeface="Open Sans"/>
              <a:cs typeface="Segoe UI"/>
            </a:endParaRPr>
          </a:p>
        </p:txBody>
      </p:sp>
      <p:sp>
        <p:nvSpPr>
          <p:cNvPr id="7" name="Heart 6">
            <a:extLst>
              <a:ext uri="{FF2B5EF4-FFF2-40B4-BE49-F238E27FC236}">
                <a16:creationId xmlns:a16="http://schemas.microsoft.com/office/drawing/2014/main" id="{D154FECF-AAC4-477D-B69F-C1D353334A98}"/>
              </a:ext>
            </a:extLst>
          </p:cNvPr>
          <p:cNvSpPr/>
          <p:nvPr/>
        </p:nvSpPr>
        <p:spPr bwMode="auto">
          <a:xfrm>
            <a:off x="6249061"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20" name="Heart 19">
            <a:extLst>
              <a:ext uri="{FF2B5EF4-FFF2-40B4-BE49-F238E27FC236}">
                <a16:creationId xmlns:a16="http://schemas.microsoft.com/office/drawing/2014/main" id="{C7C43A7F-E6B3-4D1D-AB06-5DDBF82F37FA}"/>
              </a:ext>
            </a:extLst>
          </p:cNvPr>
          <p:cNvSpPr/>
          <p:nvPr/>
        </p:nvSpPr>
        <p:spPr bwMode="auto">
          <a:xfrm>
            <a:off x="12061095"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44EF8DFC-4E24-43D9-AB21-D1B2F579166B}"/>
              </a:ext>
            </a:extLst>
          </p:cNvPr>
          <p:cNvSpPr txBox="1"/>
          <p:nvPr/>
        </p:nvSpPr>
        <p:spPr>
          <a:xfrm>
            <a:off x="5837246" y="2609134"/>
            <a:ext cx="6877033" cy="2645561"/>
          </a:xfrm>
          <a:prstGeom prst="rect">
            <a:avLst/>
          </a:prstGeom>
          <a:noFill/>
        </p:spPr>
        <p:txBody>
          <a:bodyPr wrap="square" lIns="91440" tIns="45720" rIns="91440" bIns="45720" numCol="3" anchor="t">
            <a:noAutofit/>
          </a:bodyPr>
          <a:lstStyle/>
          <a:p>
            <a:pPr algn="ctr"/>
            <a:r>
              <a:rPr lang="en-US" sz="900">
                <a:cs typeface="Segoe UI"/>
              </a:rPr>
              <a:t>Aaron Blair</a:t>
            </a:r>
          </a:p>
          <a:p>
            <a:pPr algn="ctr"/>
            <a:r>
              <a:rPr lang="en-US" sz="900">
                <a:cs typeface="Segoe UI"/>
              </a:rPr>
              <a:t>Abdush Miah</a:t>
            </a:r>
          </a:p>
          <a:p>
            <a:pPr algn="ctr"/>
            <a:r>
              <a:rPr lang="en-US" sz="900">
                <a:cs typeface="Segoe UI"/>
              </a:rPr>
              <a:t>Amin Tavakoli</a:t>
            </a:r>
          </a:p>
          <a:p>
            <a:pPr algn="ctr"/>
            <a:r>
              <a:rPr lang="en-US" sz="900">
                <a:cs typeface="Segoe UI"/>
              </a:rPr>
              <a:t>Andrew Burns</a:t>
            </a:r>
          </a:p>
          <a:p>
            <a:pPr algn="ctr"/>
            <a:r>
              <a:rPr lang="en-US" sz="900">
                <a:cs typeface="Segoe UI"/>
              </a:rPr>
              <a:t>Anna Sanfilippo</a:t>
            </a:r>
          </a:p>
          <a:p>
            <a:pPr algn="ctr"/>
            <a:r>
              <a:rPr lang="en-US" sz="900">
                <a:cs typeface="Segoe UI"/>
              </a:rPr>
              <a:t>Annie Torres</a:t>
            </a:r>
          </a:p>
          <a:p>
            <a:pPr algn="ctr"/>
            <a:r>
              <a:rPr lang="en-US" sz="900">
                <a:cs typeface="Segoe UI"/>
              </a:rPr>
              <a:t>Ashar Khan</a:t>
            </a:r>
          </a:p>
          <a:p>
            <a:pPr algn="ctr"/>
            <a:r>
              <a:rPr lang="en-US" sz="900">
                <a:cs typeface="Segoe UI"/>
              </a:rPr>
              <a:t>Chris Mccreath</a:t>
            </a:r>
          </a:p>
          <a:p>
            <a:pPr algn="ctr"/>
            <a:r>
              <a:rPr lang="en-US" sz="900">
                <a:cs typeface="Segoe UI"/>
              </a:rPr>
              <a:t>Christian Jacob</a:t>
            </a:r>
          </a:p>
          <a:p>
            <a:pPr algn="ctr"/>
            <a:r>
              <a:rPr lang="en-US" sz="900">
                <a:cs typeface="Segoe UI"/>
              </a:rPr>
              <a:t>Christine Green</a:t>
            </a:r>
          </a:p>
          <a:p>
            <a:pPr algn="ctr"/>
            <a:r>
              <a:rPr lang="en-US" sz="900">
                <a:cs typeface="Segoe UI"/>
              </a:rPr>
              <a:t>Daniel Westerdale (iThink 365)</a:t>
            </a:r>
          </a:p>
          <a:p>
            <a:pPr algn="ctr"/>
            <a:r>
              <a:rPr lang="en-US" sz="900">
                <a:cs typeface="Segoe UI"/>
              </a:rPr>
              <a:t>David Warner II</a:t>
            </a:r>
          </a:p>
          <a:p>
            <a:pPr algn="ctr"/>
            <a:r>
              <a:rPr lang="en-US" sz="900">
                <a:cs typeface="Segoe UI"/>
              </a:rPr>
              <a:t>Derricott, Tony</a:t>
            </a:r>
          </a:p>
          <a:p>
            <a:pPr algn="ctr"/>
            <a:r>
              <a:rPr lang="en-US" sz="900">
                <a:cs typeface="Segoe UI"/>
              </a:rPr>
              <a:t>Doug Ast</a:t>
            </a:r>
          </a:p>
          <a:p>
            <a:pPr algn="ctr"/>
            <a:r>
              <a:rPr lang="en-US" sz="900">
                <a:cs typeface="Segoe UI"/>
              </a:rPr>
              <a:t>Duffy, Mike</a:t>
            </a:r>
          </a:p>
          <a:p>
            <a:pPr algn="ctr"/>
            <a:r>
              <a:rPr lang="en-US" sz="900">
                <a:cs typeface="Segoe UI"/>
              </a:rPr>
              <a:t>Edris KAKEMBO</a:t>
            </a:r>
          </a:p>
          <a:p>
            <a:pPr algn="ctr"/>
            <a:r>
              <a:rPr lang="en-US" sz="900">
                <a:cs typeface="Segoe UI"/>
              </a:rPr>
              <a:t>Gissur Simonarson</a:t>
            </a:r>
          </a:p>
          <a:p>
            <a:pPr algn="ctr"/>
            <a:r>
              <a:rPr lang="en-US" sz="900">
                <a:cs typeface="Segoe UI"/>
              </a:rPr>
              <a:t>Graves, Chris</a:t>
            </a:r>
          </a:p>
          <a:p>
            <a:pPr algn="ctr"/>
            <a:r>
              <a:rPr lang="en-US" sz="900">
                <a:cs typeface="Segoe UI"/>
              </a:rPr>
              <a:t>Harold  Wolfinger</a:t>
            </a:r>
          </a:p>
          <a:p>
            <a:pPr algn="ctr"/>
            <a:r>
              <a:rPr lang="en-US" sz="900">
                <a:cs typeface="Segoe UI"/>
              </a:rPr>
              <a:t>Henrik Yllemo</a:t>
            </a:r>
          </a:p>
          <a:p>
            <a:pPr algn="ctr"/>
            <a:r>
              <a:rPr lang="en-US" sz="900">
                <a:cs typeface="Segoe UI"/>
              </a:rPr>
              <a:t>Jason Lambiris</a:t>
            </a:r>
          </a:p>
          <a:p>
            <a:pPr algn="ctr"/>
            <a:r>
              <a:rPr lang="en-US" sz="900">
                <a:cs typeface="Segoe UI"/>
              </a:rPr>
              <a:t>Jenna R McGee </a:t>
            </a:r>
          </a:p>
          <a:p>
            <a:pPr algn="ctr"/>
            <a:r>
              <a:rPr lang="en-US" sz="900">
                <a:cs typeface="Segoe UI"/>
              </a:rPr>
              <a:t>Joanne Klein</a:t>
            </a:r>
          </a:p>
          <a:p>
            <a:pPr algn="ctr"/>
            <a:r>
              <a:rPr lang="en-US" sz="900">
                <a:cs typeface="Segoe UI"/>
              </a:rPr>
              <a:t>Joni Jackson</a:t>
            </a:r>
          </a:p>
          <a:p>
            <a:pPr algn="ctr"/>
            <a:r>
              <a:rPr lang="en-US" sz="900">
                <a:cs typeface="Segoe UI"/>
              </a:rPr>
              <a:t>Kathleen Boilek</a:t>
            </a:r>
          </a:p>
          <a:p>
            <a:pPr algn="ctr"/>
            <a:r>
              <a:rPr lang="en-US" sz="900">
                <a:cs typeface="Segoe UI"/>
              </a:rPr>
              <a:t>Lance Yoder</a:t>
            </a:r>
          </a:p>
          <a:p>
            <a:pPr algn="ctr"/>
            <a:r>
              <a:rPr lang="en-US" sz="900">
                <a:cs typeface="Segoe UI"/>
              </a:rPr>
              <a:t>Lori Kuebel</a:t>
            </a:r>
          </a:p>
          <a:p>
            <a:pPr algn="ctr"/>
            <a:r>
              <a:rPr lang="en-US" sz="900">
                <a:cs typeface="Segoe UI"/>
              </a:rPr>
              <a:t>Manjunath Puttaswamy </a:t>
            </a:r>
          </a:p>
          <a:p>
            <a:pPr algn="ctr"/>
            <a:r>
              <a:rPr lang="en-US" sz="900">
                <a:cs typeface="Segoe UI"/>
              </a:rPr>
              <a:t>Manjunath Siddappa</a:t>
            </a:r>
          </a:p>
          <a:p>
            <a:pPr algn="ctr"/>
            <a:r>
              <a:rPr lang="en-US" sz="900">
                <a:cs typeface="Segoe UI"/>
              </a:rPr>
              <a:t>Marc Anderson</a:t>
            </a:r>
          </a:p>
          <a:p>
            <a:pPr algn="ctr"/>
            <a:r>
              <a:rPr lang="en-US" sz="900">
                <a:cs typeface="Segoe UI"/>
              </a:rPr>
              <a:t>Marcelo Lorca</a:t>
            </a:r>
          </a:p>
          <a:p>
            <a:pPr algn="ctr"/>
            <a:r>
              <a:rPr lang="en-US" sz="900">
                <a:cs typeface="Segoe UI"/>
              </a:rPr>
              <a:t>Melissa Declercq</a:t>
            </a:r>
          </a:p>
          <a:p>
            <a:pPr algn="ctr"/>
            <a:r>
              <a:rPr lang="en-US" sz="900">
                <a:cs typeface="Segoe UI"/>
              </a:rPr>
              <a:t>Miller, Caleb</a:t>
            </a:r>
          </a:p>
          <a:p>
            <a:pPr algn="ctr"/>
            <a:r>
              <a:rPr lang="en-US" sz="900">
                <a:cs typeface="Segoe UI"/>
              </a:rPr>
              <a:t>Nicole J Fleming</a:t>
            </a:r>
          </a:p>
          <a:p>
            <a:pPr algn="ctr"/>
            <a:r>
              <a:rPr lang="en-US" sz="900">
                <a:cs typeface="Segoe UI"/>
              </a:rPr>
              <a:t>Patrick Tucker</a:t>
            </a:r>
          </a:p>
          <a:p>
            <a:pPr algn="ctr"/>
            <a:r>
              <a:rPr lang="en-US" sz="900">
                <a:cs typeface="Segoe UI"/>
              </a:rPr>
              <a:t>Pete Simpkins</a:t>
            </a:r>
          </a:p>
          <a:p>
            <a:pPr algn="ctr"/>
            <a:r>
              <a:rPr lang="en-US" sz="900">
                <a:cs typeface="Segoe UI"/>
              </a:rPr>
              <a:t>Ralph Rivas</a:t>
            </a:r>
          </a:p>
          <a:p>
            <a:pPr algn="ctr"/>
            <a:r>
              <a:rPr lang="en-US" sz="900">
                <a:cs typeface="Segoe UI"/>
              </a:rPr>
              <a:t>Rob Bell</a:t>
            </a:r>
          </a:p>
          <a:p>
            <a:pPr algn="ctr"/>
            <a:r>
              <a:rPr lang="en-US" sz="900">
                <a:cs typeface="Segoe UI"/>
              </a:rPr>
              <a:t>Rocio Holub</a:t>
            </a:r>
          </a:p>
          <a:p>
            <a:pPr algn="ctr"/>
            <a:r>
              <a:rPr lang="en-US" sz="900">
                <a:cs typeface="Segoe UI"/>
              </a:rPr>
              <a:t>Ron Jones</a:t>
            </a:r>
          </a:p>
          <a:p>
            <a:pPr algn="ctr"/>
            <a:r>
              <a:rPr lang="en-US" sz="900">
                <a:cs typeface="Segoe UI"/>
              </a:rPr>
              <a:t>Sabrina Faragoza</a:t>
            </a:r>
          </a:p>
          <a:p>
            <a:pPr algn="ctr"/>
            <a:r>
              <a:rPr lang="en-US" sz="900">
                <a:cs typeface="Segoe UI"/>
              </a:rPr>
              <a:t>Sam Bridegroom</a:t>
            </a:r>
          </a:p>
          <a:p>
            <a:pPr algn="ctr"/>
            <a:r>
              <a:rPr lang="en-US" sz="900">
                <a:cs typeface="Segoe UI"/>
              </a:rPr>
              <a:t>Sarah Bruty</a:t>
            </a:r>
          </a:p>
          <a:p>
            <a:pPr algn="ctr"/>
            <a:r>
              <a:rPr lang="en-US" sz="900">
                <a:cs typeface="Segoe UI"/>
              </a:rPr>
              <a:t>Sean Garvin</a:t>
            </a:r>
          </a:p>
          <a:p>
            <a:pPr algn="ctr"/>
            <a:r>
              <a:rPr lang="en-US" sz="900">
                <a:cs typeface="Segoe UI"/>
              </a:rPr>
              <a:t>Sharon Weaver</a:t>
            </a:r>
          </a:p>
          <a:p>
            <a:pPr algn="ctr"/>
            <a:r>
              <a:rPr lang="en-US" sz="900">
                <a:cs typeface="Segoe UI"/>
              </a:rPr>
              <a:t>Simon Ågren</a:t>
            </a:r>
          </a:p>
          <a:p>
            <a:pPr algn="ctr"/>
            <a:r>
              <a:rPr lang="en-US" sz="900">
                <a:cs typeface="Segoe UI"/>
              </a:rPr>
              <a:t>Simon Doy</a:t>
            </a:r>
          </a:p>
          <a:p>
            <a:pPr algn="ctr"/>
            <a:r>
              <a:rPr lang="en-US" sz="900">
                <a:cs typeface="Segoe UI"/>
              </a:rPr>
              <a:t>Simon Hudson</a:t>
            </a:r>
          </a:p>
          <a:p>
            <a:pPr algn="ctr"/>
            <a:r>
              <a:rPr lang="en-US" sz="900">
                <a:cs typeface="Segoe UI"/>
              </a:rPr>
              <a:t>Simon Thompson</a:t>
            </a:r>
          </a:p>
          <a:p>
            <a:pPr algn="ctr"/>
            <a:r>
              <a:rPr lang="en-US" sz="900">
                <a:cs typeface="Segoe UI"/>
              </a:rPr>
              <a:t>Steven Reid</a:t>
            </a:r>
          </a:p>
          <a:p>
            <a:pPr algn="ctr"/>
            <a:r>
              <a:rPr lang="en-US" sz="900">
                <a:cs typeface="Segoe UI"/>
              </a:rPr>
              <a:t>Sue McGuire</a:t>
            </a:r>
          </a:p>
          <a:p>
            <a:pPr algn="ctr"/>
            <a:r>
              <a:rPr lang="en-US" sz="900">
                <a:cs typeface="Segoe UI"/>
              </a:rPr>
              <a:t>Theresa Lubelski</a:t>
            </a:r>
          </a:p>
          <a:p>
            <a:pPr algn="ctr"/>
            <a:r>
              <a:rPr lang="en-US" sz="900">
                <a:cs typeface="Segoe UI"/>
              </a:rPr>
              <a:t>Tim L Balk</a:t>
            </a:r>
          </a:p>
          <a:p>
            <a:pPr algn="ctr"/>
            <a:r>
              <a:rPr lang="en-US" sz="900">
                <a:cs typeface="Segoe UI"/>
              </a:rPr>
              <a:t>Varol Saatcioglu</a:t>
            </a:r>
          </a:p>
        </p:txBody>
      </p:sp>
      <p:sp>
        <p:nvSpPr>
          <p:cNvPr id="17" name="Rectangle 16">
            <a:extLst>
              <a:ext uri="{FF2B5EF4-FFF2-40B4-BE49-F238E27FC236}">
                <a16:creationId xmlns:a16="http://schemas.microsoft.com/office/drawing/2014/main" id="{12828E1C-ED50-4235-BC38-72B77EF0A1D7}"/>
              </a:ext>
            </a:extLst>
          </p:cNvPr>
          <p:cNvSpPr/>
          <p:nvPr/>
        </p:nvSpPr>
        <p:spPr bwMode="auto">
          <a:xfrm>
            <a:off x="746192" y="3888537"/>
            <a:ext cx="3881226"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GB"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Next MM4M365 call</a:t>
            </a:r>
            <a:endPar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1" name="Text Placeholder 3">
            <a:extLst>
              <a:ext uri="{FF2B5EF4-FFF2-40B4-BE49-F238E27FC236}">
                <a16:creationId xmlns:a16="http://schemas.microsoft.com/office/drawing/2014/main" id="{E648128D-9BB5-4622-A219-A5EBE58D8C5F}"/>
              </a:ext>
            </a:extLst>
          </p:cNvPr>
          <p:cNvSpPr txBox="1">
            <a:spLocks/>
          </p:cNvSpPr>
          <p:nvPr/>
        </p:nvSpPr>
        <p:spPr>
          <a:xfrm>
            <a:off x="474720" y="4348076"/>
            <a:ext cx="4664558" cy="1567180"/>
          </a:xfrm>
          <a:prstGeom prst="rect">
            <a:avLst/>
          </a:prstGeom>
        </p:spPr>
        <p:txBody>
          <a:bodyPr vert="horz" wrap="square" lIns="149217" tIns="93260" rIns="149217" bIns="93260"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endParaRPr lang="en-US" sz="1400">
              <a:latin typeface="Segoe UI"/>
              <a:cs typeface="Segoe UI Semibold"/>
            </a:endParaRPr>
          </a:p>
          <a:p>
            <a:pPr marL="0" indent="0" algn="ctr">
              <a:buNone/>
            </a:pPr>
            <a:r>
              <a:rPr lang="en-US" sz="1400" b="1">
                <a:latin typeface="Segoe UI"/>
                <a:cs typeface="Segoe UI Semibold"/>
              </a:rPr>
              <a:t>October 19</a:t>
            </a:r>
            <a:r>
              <a:rPr lang="en-US" sz="1400" b="1" baseline="30000">
                <a:latin typeface="Segoe UI"/>
                <a:cs typeface="Segoe UI Semibold"/>
              </a:rPr>
              <a:t>th</a:t>
            </a:r>
            <a:r>
              <a:rPr lang="en-US" sz="1400" b="1">
                <a:latin typeface="Segoe UI"/>
                <a:cs typeface="Segoe UI Semibold"/>
              </a:rPr>
              <a:t> at 7:00am PST</a:t>
            </a:r>
          </a:p>
          <a:p>
            <a:pPr marL="0" indent="0" algn="ctr">
              <a:buNone/>
            </a:pPr>
            <a:r>
              <a:rPr lang="en-US" sz="1400" b="1" dirty="0">
                <a:solidFill>
                  <a:schemeClr val="tx1"/>
                </a:solidFill>
                <a:latin typeface="Open Sans"/>
                <a:ea typeface="+mn-lt"/>
                <a:cs typeface="+mn-lt"/>
              </a:rPr>
              <a:t>Topic: Collaboration Competency</a:t>
            </a:r>
          </a:p>
          <a:p>
            <a:pPr marL="0" indent="0" algn="ctr">
              <a:buFont typeface="Wingdings" panose="05000000000000000000" pitchFamily="2" charset="2"/>
              <a:buNone/>
            </a:pPr>
            <a:endParaRPr lang="en-US" sz="1400" i="1">
              <a:latin typeface="Segoe UI"/>
              <a:cs typeface="Segoe UI Semibold"/>
            </a:endParaRPr>
          </a:p>
          <a:p>
            <a:pPr marL="0" indent="0" algn="ctr">
              <a:buFont typeface="Wingdings" panose="05000000000000000000" pitchFamily="2" charset="2"/>
              <a:buNone/>
            </a:pPr>
            <a:r>
              <a:rPr lang="en-US" sz="1400" i="1">
                <a:latin typeface="Segoe UI"/>
                <a:cs typeface="Segoe UI Semibold"/>
              </a:rPr>
              <a:t>Third Tuesday of every month</a:t>
            </a:r>
          </a:p>
          <a:p>
            <a:pPr marL="0" indent="0" algn="ctr">
              <a:buFont typeface="Wingdings" panose="05000000000000000000" pitchFamily="2" charset="2"/>
              <a:buNone/>
            </a:pPr>
            <a:r>
              <a:rPr lang="en-US" sz="1400">
                <a:solidFill>
                  <a:srgbClr val="0070C0"/>
                </a:solidFill>
                <a:latin typeface="Segoe UI"/>
                <a:cs typeface="Segoe UI Semibold"/>
                <a:hlinkClick r:id="rId7"/>
              </a:rPr>
              <a:t>https://aka.ms/sharing-is-caring</a:t>
            </a:r>
            <a:endParaRPr lang="en-US" sz="1400">
              <a:solidFill>
                <a:srgbClr val="0070C0"/>
              </a:solidFill>
              <a:latin typeface="Segoe UI"/>
              <a:cs typeface="Segoe UI Semibold"/>
            </a:endParaRPr>
          </a:p>
        </p:txBody>
      </p:sp>
      <p:sp>
        <p:nvSpPr>
          <p:cNvPr id="23" name="Title 1">
            <a:extLst>
              <a:ext uri="{FF2B5EF4-FFF2-40B4-BE49-F238E27FC236}">
                <a16:creationId xmlns:a16="http://schemas.microsoft.com/office/drawing/2014/main" id="{1385042C-A0D3-405D-A642-289918E672E5}"/>
              </a:ext>
            </a:extLst>
          </p:cNvPr>
          <p:cNvSpPr txBox="1">
            <a:spLocks/>
          </p:cNvSpPr>
          <p:nvPr/>
        </p:nvSpPr>
        <p:spPr>
          <a:xfrm>
            <a:off x="274298" y="356976"/>
            <a:ext cx="11887878" cy="917575"/>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GB"/>
          </a:p>
        </p:txBody>
      </p:sp>
    </p:spTree>
    <p:extLst>
      <p:ext uri="{BB962C8B-B14F-4D97-AF65-F5344CB8AC3E}">
        <p14:creationId xmlns:p14="http://schemas.microsoft.com/office/powerpoint/2010/main" val="5999184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normAutofit fontScale="90000"/>
          </a:bodyPr>
          <a:lstStyle/>
          <a:p>
            <a:r>
              <a:rPr lang="en-US"/>
              <a:t>PnP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idx="1"/>
          </p:nvPr>
        </p:nvSpPr>
        <p:spPr>
          <a:xfrm>
            <a:off x="274640" y="1498209"/>
            <a:ext cx="4909305" cy="3493264"/>
          </a:xfrm>
        </p:spPr>
        <p:txBody>
          <a:bodyPr vert="horz" wrap="square" lIns="146304" tIns="91440" rIns="146304" bIns="91440" rtlCol="0" anchor="t">
            <a:spAutoFit/>
          </a:bodyPr>
          <a:lstStyle/>
          <a:p>
            <a:pPr marL="0" indent="0">
              <a:buNone/>
            </a:pPr>
            <a:r>
              <a:rPr lang="en-US" sz="3200">
                <a:latin typeface="+mn-lt"/>
              </a:rPr>
              <a:t>Please turn your video on </a:t>
            </a:r>
          </a:p>
          <a:p>
            <a:pPr marL="228600" lvl="1" indent="0">
              <a:buNone/>
            </a:pPr>
            <a:r>
              <a:rPr lang="en-US">
                <a:latin typeface="+mn-lt"/>
              </a:rPr>
              <a:t>we’ll grab a Together Mode pic with everyone who wants to be seen to be here.</a:t>
            </a:r>
          </a:p>
          <a:p>
            <a:endParaRPr lang="en-US" sz="3200">
              <a:latin typeface="+mn-lt"/>
            </a:endParaRPr>
          </a:p>
          <a:p>
            <a:pPr marL="0" indent="0">
              <a:buNone/>
            </a:pPr>
            <a:r>
              <a:rPr lang="en-US" sz="3200">
                <a:latin typeface="+mn-lt"/>
              </a:rPr>
              <a:t>We are together in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969800" y="5323491"/>
            <a:ext cx="1323363" cy="1323363"/>
          </a:xfrm>
          <a:prstGeom prst="rect">
            <a:avLst/>
          </a:prstGeom>
        </p:spPr>
      </p:pic>
      <p:pic>
        <p:nvPicPr>
          <p:cNvPr id="6" name="Picture 5" descr="A picture containing person, wall, posing, group&#10;&#10;Description automatically generated">
            <a:extLst>
              <a:ext uri="{FF2B5EF4-FFF2-40B4-BE49-F238E27FC236}">
                <a16:creationId xmlns:a16="http://schemas.microsoft.com/office/drawing/2014/main" id="{2AB9D132-FCB2-4CEC-B0BB-5C612F3DA3F6}"/>
              </a:ext>
            </a:extLst>
          </p:cNvPr>
          <p:cNvPicPr>
            <a:picLocks noChangeAspect="1"/>
          </p:cNvPicPr>
          <p:nvPr/>
        </p:nvPicPr>
        <p:blipFill>
          <a:blip r:embed="rId5"/>
          <a:stretch>
            <a:fillRect/>
          </a:stretch>
        </p:blipFill>
        <p:spPr>
          <a:xfrm>
            <a:off x="6218237" y="1727162"/>
            <a:ext cx="4762500" cy="2676525"/>
          </a:xfrm>
          <a:prstGeom prst="rect">
            <a:avLst/>
          </a:prstGeom>
        </p:spPr>
      </p:pic>
      <p:sp>
        <p:nvSpPr>
          <p:cNvPr id="7" name="TextBox 6">
            <a:extLst>
              <a:ext uri="{FF2B5EF4-FFF2-40B4-BE49-F238E27FC236}">
                <a16:creationId xmlns:a16="http://schemas.microsoft.com/office/drawing/2014/main" id="{C4FB61B9-EDFC-45C3-89A6-218C9271CCA3}"/>
              </a:ext>
            </a:extLst>
          </p:cNvPr>
          <p:cNvSpPr txBox="1"/>
          <p:nvPr/>
        </p:nvSpPr>
        <p:spPr>
          <a:xfrm>
            <a:off x="7479507" y="4464844"/>
            <a:ext cx="208454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August 2021</a:t>
            </a: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3D1D-30EF-4EFE-8985-3762EF635156}"/>
              </a:ext>
            </a:extLst>
          </p:cNvPr>
          <p:cNvSpPr>
            <a:spLocks noGrp="1"/>
          </p:cNvSpPr>
          <p:nvPr>
            <p:ph type="title"/>
          </p:nvPr>
        </p:nvSpPr>
        <p:spPr/>
        <p:txBody>
          <a:bodyPr/>
          <a:lstStyle/>
          <a:p>
            <a:r>
              <a:rPr lang="en-US" dirty="0">
                <a:cs typeface="Segoe UI"/>
              </a:rPr>
              <a:t>How I became a communications nerd</a:t>
            </a:r>
            <a:endParaRPr lang="en-US" dirty="0"/>
          </a:p>
        </p:txBody>
      </p:sp>
      <p:pic>
        <p:nvPicPr>
          <p:cNvPr id="7" name="Picture 7">
            <a:extLst>
              <a:ext uri="{FF2B5EF4-FFF2-40B4-BE49-F238E27FC236}">
                <a16:creationId xmlns:a16="http://schemas.microsoft.com/office/drawing/2014/main" id="{B49F31D0-FCCB-4866-B7D5-DDC3FFE2587E}"/>
              </a:ext>
            </a:extLst>
          </p:cNvPr>
          <p:cNvPicPr>
            <a:picLocks noGrp="1" noChangeAspect="1"/>
          </p:cNvPicPr>
          <p:nvPr>
            <p:ph idx="1"/>
          </p:nvPr>
        </p:nvPicPr>
        <p:blipFill>
          <a:blip r:embed="rId3"/>
          <a:stretch>
            <a:fillRect/>
          </a:stretch>
        </p:blipFill>
        <p:spPr>
          <a:xfrm>
            <a:off x="846633" y="1225919"/>
            <a:ext cx="10743212" cy="4966820"/>
          </a:xfrm>
        </p:spPr>
      </p:pic>
    </p:spTree>
    <p:extLst>
      <p:ext uri="{BB962C8B-B14F-4D97-AF65-F5344CB8AC3E}">
        <p14:creationId xmlns:p14="http://schemas.microsoft.com/office/powerpoint/2010/main" val="1079000758"/>
      </p:ext>
    </p:extLst>
  </p:cSld>
  <p:clrMapOvr>
    <a:masterClrMapping/>
  </p:clrMapOvr>
  <p:transition>
    <p:fade/>
  </p:transition>
</p:sld>
</file>

<file path=ppt/theme/theme1.xml><?xml version="1.0" encoding="utf-8"?>
<a:theme xmlns:a="http://schemas.openxmlformats.org/drawingml/2006/main" name="Standard bulletted text">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79e9eb2-e8b5-4da4-a99d-e60e7d4ffe7f" xsi:nil="true"/>
    <TaxKeywordTaxHTField xmlns="4599b17f-7814-4a3d-9acb-8dbcbdaad473">
      <Terms xmlns="http://schemas.microsoft.com/office/infopath/2007/PartnerControls">
        <TermInfo xmlns="http://schemas.microsoft.com/office/infopath/2007/PartnerControls">
          <TermName xmlns="http://schemas.microsoft.com/office/infopath/2007/PartnerControls">Compliance</TermName>
          <TermId xmlns="http://schemas.microsoft.com/office/infopath/2007/PartnerControls">52e94dbb-a414-4e0a-a229-97e63a8a5de4</TermId>
        </TermInfo>
        <TermInfo xmlns="http://schemas.microsoft.com/office/infopath/2007/PartnerControls">
          <TermName xmlns="http://schemas.microsoft.com/office/infopath/2007/PartnerControls">Content Competency</TermName>
          <TermId xmlns="http://schemas.microsoft.com/office/infopath/2007/PartnerControls">6bd48f08-98bd-4772-a384-42a3d2053dff</TermId>
        </TermInfo>
        <TermInfo xmlns="http://schemas.microsoft.com/office/infopath/2007/PartnerControls">
          <TermName xmlns="http://schemas.microsoft.com/office/infopath/2007/PartnerControls">Retention</TermName>
          <TermId xmlns="http://schemas.microsoft.com/office/infopath/2007/PartnerControls">3a3a95a6-4fa5-47ed-9716-bde1e48f7a89</TermId>
        </TermInfo>
      </Terms>
    </TaxKeywordTaxHTField>
    <Document_x0020_Status xmlns="a79e9eb2-e8b5-4da4-a99d-e60e7d4ffe7f">Complete</Document_x0020_Status>
    <TaxCatchAll xmlns="d591a979-0bac-4b23-9603-e6fb7f7a49be">
      <Value>20</Value>
      <Value>16</Value>
      <Value>15</Value>
    </TaxCatchAll>
    <Category xmlns="a79e9eb2-e8b5-4da4-a99d-e60e7d4ffe7f">Presentation</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F993B44EF7594681A08E0B31A65FE8" ma:contentTypeVersion="17" ma:contentTypeDescription="Create a new document." ma:contentTypeScope="" ma:versionID="f10e30fee840ba217c5ca7ce9886c367">
  <xsd:schema xmlns:xsd="http://www.w3.org/2001/XMLSchema" xmlns:xs="http://www.w3.org/2001/XMLSchema" xmlns:p="http://schemas.microsoft.com/office/2006/metadata/properties" xmlns:ns2="a79e9eb2-e8b5-4da4-a99d-e60e7d4ffe7f" xmlns:ns3="4599b17f-7814-4a3d-9acb-8dbcbdaad473" xmlns:ns4="d591a979-0bac-4b23-9603-e6fb7f7a49be" targetNamespace="http://schemas.microsoft.com/office/2006/metadata/properties" ma:root="true" ma:fieldsID="f7aeb4d34fda021e005abbe5c5f38a8b" ns2:_="" ns3:_="" ns4:_="">
    <xsd:import namespace="a79e9eb2-e8b5-4da4-a99d-e60e7d4ffe7f"/>
    <xsd:import namespace="4599b17f-7814-4a3d-9acb-8dbcbdaad473"/>
    <xsd:import namespace="d591a979-0bac-4b23-9603-e6fb7f7a49b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Document_x0020_Status" minOccurs="0"/>
                <xsd:element ref="ns3:TaxKeywordTaxHTField" minOccurs="0"/>
                <xsd:element ref="ns4:TaxCatchAll" minOccurs="0"/>
                <xsd:element ref="ns2:MediaServiceDateTaken" minOccurs="0"/>
                <xsd:element ref="ns2:MediaServiceLocation" minOccurs="0"/>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9e9eb2-e8b5-4da4-a99d-e60e7d4ffe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Document_x0020_Status" ma:index="18" nillable="true" ma:displayName="Document Status" ma:format="Dropdown" ma:internalName="Document_x0020_Status">
      <xsd:simpleType>
        <xsd:union memberTypes="dms:Text">
          <xsd:simpleType>
            <xsd:restriction base="dms:Choice">
              <xsd:enumeration value="Pre-Draft"/>
              <xsd:enumeration value="In Progress"/>
              <xsd:enumeration value="Ready to Git"/>
              <xsd:enumeration value="Added to Git"/>
              <xsd:enumeration value="Update Git"/>
              <xsd:enumeration value="N/A"/>
            </xsd:restriction>
          </xsd:simpleType>
        </xsd:un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Category" ma:index="24" nillable="true" ma:displayName="Category" ma:description="Type or purpose of document" ma:format="Dropdown" ma:internalName="Category">
      <xsd:simpleType>
        <xsd:union memberTypes="dms:Text">
          <xsd:simpleType>
            <xsd:restriction base="dms:Choice">
              <xsd:enumeration value="Competency"/>
              <xsd:enumeration value="Elevate"/>
              <xsd:enumeration value="Principle"/>
              <xsd:enumeration value="Presentation"/>
              <xsd:enumeration value="Supporting info"/>
              <xsd:enumeration value="Tool"/>
              <xsd:enumeration value="Template"/>
              <xsd:enumeration value="Other"/>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4599b17f-7814-4a3d-9acb-8dbcbdaad47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KeywordTaxHTField" ma:index="20" nillable="true" ma:taxonomy="true" ma:internalName="TaxKeywordTaxHTField" ma:taxonomyFieldName="TaxKeyword" ma:displayName="Enterprise Keywords" ma:fieldId="{23f27201-bee3-471e-b2e7-b64fd8b7ca38}" ma:taxonomyMulti="true" ma:sspId="c706dc76-2335-4c47-941e-db163a11271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591a979-0bac-4b23-9603-e6fb7f7a49b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bb1effd-0e51-48b8-b723-533916a1f2dd}" ma:internalName="TaxCatchAll" ma:showField="CatchAllData" ma:web="4599b17f-7814-4a3d-9acb-8dbcbdaad4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4599b17f-7814-4a3d-9acb-8dbcbdaad473"/>
    <ds:schemaRef ds:uri="a79e9eb2-e8b5-4da4-a99d-e60e7d4ffe7f"/>
    <ds:schemaRef ds:uri="d591a979-0bac-4b23-9603-e6fb7f7a49b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FAFC461-E9A9-439A-94C3-0B132AE4D00F}">
  <ds:schemaRefs>
    <ds:schemaRef ds:uri="4599b17f-7814-4a3d-9acb-8dbcbdaad473"/>
    <ds:schemaRef ds:uri="a79e9eb2-e8b5-4da4-a99d-e60e7d4ffe7f"/>
    <ds:schemaRef ds:uri="d591a979-0bac-4b23-9603-e6fb7f7a49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69</TotalTime>
  <Words>2727</Words>
  <Application>Microsoft Office PowerPoint</Application>
  <PresentationFormat>Custom</PresentationFormat>
  <Paragraphs>463</Paragraphs>
  <Slides>26</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Consolas</vt:lpstr>
      <vt:lpstr>Gill Sans MT</vt:lpstr>
      <vt:lpstr>Open Sans</vt:lpstr>
      <vt:lpstr>Segoe UI</vt:lpstr>
      <vt:lpstr>Segoe UI Black</vt:lpstr>
      <vt:lpstr>Segoe UI Light</vt:lpstr>
      <vt:lpstr>Segoe UI Semibold</vt:lpstr>
      <vt:lpstr>Wingdings</vt:lpstr>
      <vt:lpstr>Standard bulletted text</vt:lpstr>
      <vt:lpstr>Maturity Model for Microsoft 365  Practitioners</vt:lpstr>
      <vt:lpstr>PowerPoint Presentation</vt:lpstr>
      <vt:lpstr>The approach and articles on Microsoft Docs</vt:lpstr>
      <vt:lpstr>MM4M365 provides benchmarks to measure your organization</vt:lpstr>
      <vt:lpstr>MM4M365 – Intention at each level</vt:lpstr>
      <vt:lpstr>PowerPoint Presentation</vt:lpstr>
      <vt:lpstr>PowerPoint Presentation</vt:lpstr>
      <vt:lpstr>PnP Picture Time!</vt:lpstr>
      <vt:lpstr>How I became a communications nerd</vt:lpstr>
      <vt:lpstr>PowerPoint Presentation</vt:lpstr>
      <vt:lpstr>PowerPoint Presentation</vt:lpstr>
      <vt:lpstr>PowerPoint Presentation</vt:lpstr>
      <vt:lpstr>PowerPoint Presentation</vt:lpstr>
      <vt:lpstr>Conversation and Collaboration Modes</vt:lpstr>
      <vt:lpstr>The Technology is here. Level 5 capabilities are available.</vt:lpstr>
      <vt:lpstr>MM4M365 – Intention at level 100 </vt:lpstr>
      <vt:lpstr>MM4M365 – Intention at level 200</vt:lpstr>
      <vt:lpstr>MM4M365 – Intention at level 300</vt:lpstr>
      <vt:lpstr>MM4M365 – Intention at level 400</vt:lpstr>
      <vt:lpstr>MM4M365 – Intention at level 500</vt:lpstr>
      <vt:lpstr>PowerPoint Presentation</vt:lpstr>
      <vt:lpstr>PowerPoint Presentation</vt:lpstr>
      <vt:lpstr>Q&amp;A  Recording off!</vt:lpstr>
      <vt:lpstr>Future topics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Competency</dc:title>
  <dc:creator>Patrick Rodgers</dc:creator>
  <cp:keywords>Content Competency ; Retention ; Compliance</cp:keywords>
  <cp:lastModifiedBy>Marc Anderson</cp:lastModifiedBy>
  <cp:revision>1</cp:revision>
  <dcterms:modified xsi:type="dcterms:W3CDTF">2021-09-21T15:08:07Z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0x0101009EF993B44EF7594681A08E0B31A65FE8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TaxKeyword">
    <vt:lpwstr>20;#Compliance|52e94dbb-a414-4e0a-a229-97e63a8a5de4;#16;#Content Competency|6bd48f08-98bd-4772-a384-42a3d2053dff;#15;#Retention|3a3a95a6-4fa5-47ed-9716-bde1e48f7a89</vt:lpwstr>
  </property>
</Properties>
</file>